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72" r:id="rId5"/>
    <p:sldId id="263" r:id="rId6"/>
    <p:sldId id="281" r:id="rId7"/>
    <p:sldId id="273" r:id="rId8"/>
    <p:sldId id="274" r:id="rId9"/>
    <p:sldId id="275" r:id="rId10"/>
    <p:sldId id="276" r:id="rId11"/>
    <p:sldId id="277" r:id="rId12"/>
    <p:sldId id="278" r:id="rId13"/>
    <p:sldId id="287" r:id="rId14"/>
    <p:sldId id="284" r:id="rId15"/>
    <p:sldId id="279" r:id="rId16"/>
    <p:sldId id="280" r:id="rId17"/>
    <p:sldId id="283" r:id="rId18"/>
    <p:sldId id="288" r:id="rId19"/>
    <p:sldId id="285" r:id="rId20"/>
    <p:sldId id="295" r:id="rId21"/>
    <p:sldId id="296" r:id="rId22"/>
    <p:sldId id="297" r:id="rId23"/>
    <p:sldId id="299" r:id="rId24"/>
    <p:sldId id="300" r:id="rId25"/>
    <p:sldId id="301" r:id="rId26"/>
    <p:sldId id="302" r:id="rId27"/>
    <p:sldId id="303" r:id="rId28"/>
    <p:sldId id="289" r:id="rId29"/>
    <p:sldId id="290" r:id="rId30"/>
    <p:sldId id="292" r:id="rId31"/>
    <p:sldId id="291" r:id="rId32"/>
    <p:sldId id="293" r:id="rId33"/>
    <p:sldId id="294" r:id="rId34"/>
    <p:sldId id="261" r:id="rId35"/>
  </p:sldIdLst>
  <p:sldSz cx="12192000" cy="6858000"/>
  <p:notesSz cx="6858000" cy="9144000"/>
  <p:defaultTextStyle>
    <a:defPPr>
      <a:defRPr lang="es-C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7CDD"/>
    <a:srgbClr val="EE7623"/>
    <a:srgbClr val="BB0034"/>
    <a:srgbClr val="9B50C0"/>
    <a:srgbClr val="F9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552349-5C94-4DB7-98A6-10866FC96F32}" v="37" dt="2024-07-01T13:50:31.7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p:cViewPr varScale="1">
        <p:scale>
          <a:sx n="60" d="100"/>
          <a:sy n="60" d="100"/>
        </p:scale>
        <p:origin x="72" y="293"/>
      </p:cViewPr>
      <p:guideLst/>
    </p:cSldViewPr>
  </p:slideViewPr>
  <p:outlineViewPr>
    <p:cViewPr>
      <p:scale>
        <a:sx n="33" d="100"/>
        <a:sy n="33" d="100"/>
      </p:scale>
      <p:origin x="0" y="-197"/>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Osorio C." userId="319d936b-4c97-4d05-ad2b-d02721bbec8f" providerId="ADAL" clId="{E8204165-5A88-7041-B173-F49F8E46C51D}"/>
    <pc:docChg chg="undo custSel modMainMaster">
      <pc:chgData name="Daniela Osorio C." userId="319d936b-4c97-4d05-ad2b-d02721bbec8f" providerId="ADAL" clId="{E8204165-5A88-7041-B173-F49F8E46C51D}" dt="2024-03-11T15:35:32.988" v="54"/>
      <pc:docMkLst>
        <pc:docMk/>
      </pc:docMkLst>
      <pc:sldMasterChg chg="modSldLayout">
        <pc:chgData name="Daniela Osorio C." userId="319d936b-4c97-4d05-ad2b-d02721bbec8f" providerId="ADAL" clId="{E8204165-5A88-7041-B173-F49F8E46C51D}" dt="2024-03-11T15:35:32.988" v="54"/>
        <pc:sldMasterMkLst>
          <pc:docMk/>
          <pc:sldMasterMk cId="1693028746" sldId="2147483648"/>
        </pc:sldMasterMkLst>
        <pc:sldLayoutChg chg="modSp mod setBg">
          <pc:chgData name="Daniela Osorio C." userId="319d936b-4c97-4d05-ad2b-d02721bbec8f" providerId="ADAL" clId="{E8204165-5A88-7041-B173-F49F8E46C51D}" dt="2024-03-08T15:54:37.218" v="2" actId="207"/>
          <pc:sldLayoutMkLst>
            <pc:docMk/>
            <pc:sldMasterMk cId="1693028746" sldId="2147483648"/>
            <pc:sldLayoutMk cId="2606120192" sldId="2147483649"/>
          </pc:sldLayoutMkLst>
          <pc:spChg chg="mod">
            <ac:chgData name="Daniela Osorio C." userId="319d936b-4c97-4d05-ad2b-d02721bbec8f" providerId="ADAL" clId="{E8204165-5A88-7041-B173-F49F8E46C51D}" dt="2024-03-08T15:54:37.218" v="2" actId="207"/>
            <ac:spMkLst>
              <pc:docMk/>
              <pc:sldMasterMk cId="1693028746" sldId="2147483648"/>
              <pc:sldLayoutMk cId="2606120192" sldId="2147483649"/>
              <ac:spMk id="5" creationId="{EA07B88F-3442-88EF-4332-8188DAED77CC}"/>
            </ac:spMkLst>
          </pc:spChg>
        </pc:sldLayoutChg>
        <pc:sldLayoutChg chg="addSp delSp modSp mod">
          <pc:chgData name="Daniela Osorio C." userId="319d936b-4c97-4d05-ad2b-d02721bbec8f" providerId="ADAL" clId="{E8204165-5A88-7041-B173-F49F8E46C51D}" dt="2024-03-08T15:57:08.671" v="46" actId="478"/>
          <pc:sldLayoutMkLst>
            <pc:docMk/>
            <pc:sldMasterMk cId="1693028746" sldId="2147483648"/>
            <pc:sldLayoutMk cId="4245125461" sldId="2147483650"/>
          </pc:sldLayoutMkLst>
          <pc:spChg chg="mod">
            <ac:chgData name="Daniela Osorio C." userId="319d936b-4c97-4d05-ad2b-d02721bbec8f" providerId="ADAL" clId="{E8204165-5A88-7041-B173-F49F8E46C51D}" dt="2024-03-08T15:55:19.370" v="9" actId="207"/>
            <ac:spMkLst>
              <pc:docMk/>
              <pc:sldMasterMk cId="1693028746" sldId="2147483648"/>
              <pc:sldLayoutMk cId="4245125461" sldId="2147483650"/>
              <ac:spMk id="8" creationId="{D4BF3825-8CDE-15D1-473C-F04253CD9789}"/>
            </ac:spMkLst>
          </pc:spChg>
          <pc:picChg chg="del">
            <ac:chgData name="Daniela Osorio C." userId="319d936b-4c97-4d05-ad2b-d02721bbec8f" providerId="ADAL" clId="{E8204165-5A88-7041-B173-F49F8E46C51D}" dt="2024-03-08T15:57:08.671" v="46" actId="478"/>
            <ac:picMkLst>
              <pc:docMk/>
              <pc:sldMasterMk cId="1693028746" sldId="2147483648"/>
              <pc:sldLayoutMk cId="4245125461" sldId="2147483650"/>
              <ac:picMk id="2" creationId="{DEA467AA-B426-6E6D-D124-E46F0B3F61A9}"/>
            </ac:picMkLst>
          </pc:picChg>
          <pc:picChg chg="add mod">
            <ac:chgData name="Daniela Osorio C." userId="319d936b-4c97-4d05-ad2b-d02721bbec8f" providerId="ADAL" clId="{E8204165-5A88-7041-B173-F49F8E46C51D}" dt="2024-03-08T15:57:07.500" v="45" actId="1076"/>
            <ac:picMkLst>
              <pc:docMk/>
              <pc:sldMasterMk cId="1693028746" sldId="2147483648"/>
              <pc:sldLayoutMk cId="4245125461" sldId="2147483650"/>
              <ac:picMk id="3" creationId="{095DA7AA-50CC-BFDF-FC83-D23DB7396ABA}"/>
            </ac:picMkLst>
          </pc:picChg>
        </pc:sldLayoutChg>
        <pc:sldLayoutChg chg="addSp delSp modSp mod">
          <pc:chgData name="Daniela Osorio C." userId="319d936b-4c97-4d05-ad2b-d02721bbec8f" providerId="ADAL" clId="{E8204165-5A88-7041-B173-F49F8E46C51D}" dt="2024-03-08T15:56:35.109" v="39" actId="12789"/>
          <pc:sldLayoutMkLst>
            <pc:docMk/>
            <pc:sldMasterMk cId="1693028746" sldId="2147483648"/>
            <pc:sldLayoutMk cId="3652869427" sldId="2147483651"/>
          </pc:sldLayoutMkLst>
          <pc:spChg chg="mod">
            <ac:chgData name="Daniela Osorio C." userId="319d936b-4c97-4d05-ad2b-d02721bbec8f" providerId="ADAL" clId="{E8204165-5A88-7041-B173-F49F8E46C51D}" dt="2024-03-08T15:56:15.833" v="31" actId="1076"/>
            <ac:spMkLst>
              <pc:docMk/>
              <pc:sldMasterMk cId="1693028746" sldId="2147483648"/>
              <pc:sldLayoutMk cId="3652869427" sldId="2147483651"/>
              <ac:spMk id="2" creationId="{C97BCC7D-6F08-8B7A-0AE6-494B19B085FA}"/>
            </ac:spMkLst>
          </pc:spChg>
          <pc:spChg chg="mod">
            <ac:chgData name="Daniela Osorio C." userId="319d936b-4c97-4d05-ad2b-d02721bbec8f" providerId="ADAL" clId="{E8204165-5A88-7041-B173-F49F8E46C51D}" dt="2024-03-08T15:55:23.589" v="11" actId="207"/>
            <ac:spMkLst>
              <pc:docMk/>
              <pc:sldMasterMk cId="1693028746" sldId="2147483648"/>
              <pc:sldLayoutMk cId="3652869427" sldId="2147483651"/>
              <ac:spMk id="3" creationId="{989D0323-C2ED-C0E8-73FE-BEAB8CFEAEB8}"/>
            </ac:spMkLst>
          </pc:spChg>
          <pc:picChg chg="add mod">
            <ac:chgData name="Daniela Osorio C." userId="319d936b-4c97-4d05-ad2b-d02721bbec8f" providerId="ADAL" clId="{E8204165-5A88-7041-B173-F49F8E46C51D}" dt="2024-03-08T15:56:35.109" v="39" actId="12789"/>
            <ac:picMkLst>
              <pc:docMk/>
              <pc:sldMasterMk cId="1693028746" sldId="2147483648"/>
              <pc:sldLayoutMk cId="3652869427" sldId="2147483651"/>
              <ac:picMk id="5" creationId="{DFA3C3F2-3755-9BD8-9640-604AB2195B6E}"/>
            </ac:picMkLst>
          </pc:picChg>
          <pc:picChg chg="add del">
            <ac:chgData name="Daniela Osorio C." userId="319d936b-4c97-4d05-ad2b-d02721bbec8f" providerId="ADAL" clId="{E8204165-5A88-7041-B173-F49F8E46C51D}" dt="2024-03-08T15:56:24.818" v="35" actId="478"/>
            <ac:picMkLst>
              <pc:docMk/>
              <pc:sldMasterMk cId="1693028746" sldId="2147483648"/>
              <pc:sldLayoutMk cId="3652869427" sldId="2147483651"/>
              <ac:picMk id="21" creationId="{0B69FBCA-2DDE-9868-06E1-CB4510FB1E1C}"/>
            </ac:picMkLst>
          </pc:picChg>
        </pc:sldLayoutChg>
        <pc:sldLayoutChg chg="addSp delSp modSp mod">
          <pc:chgData name="Daniela Osorio C." userId="319d936b-4c97-4d05-ad2b-d02721bbec8f" providerId="ADAL" clId="{E8204165-5A88-7041-B173-F49F8E46C51D}" dt="2024-03-08T15:56:09.650" v="28"/>
          <pc:sldLayoutMkLst>
            <pc:docMk/>
            <pc:sldMasterMk cId="1693028746" sldId="2147483648"/>
            <pc:sldLayoutMk cId="1232603797" sldId="2147483653"/>
          </pc:sldLayoutMkLst>
          <pc:spChg chg="mod">
            <ac:chgData name="Daniela Osorio C." userId="319d936b-4c97-4d05-ad2b-d02721bbec8f" providerId="ADAL" clId="{E8204165-5A88-7041-B173-F49F8E46C51D}" dt="2024-03-08T15:55:28.615" v="12" actId="207"/>
            <ac:spMkLst>
              <pc:docMk/>
              <pc:sldMasterMk cId="1693028746" sldId="2147483648"/>
              <pc:sldLayoutMk cId="1232603797" sldId="2147483653"/>
              <ac:spMk id="6" creationId="{7CFD1A2D-962B-1B2F-8EFE-116133732487}"/>
            </ac:spMkLst>
          </pc:spChg>
          <pc:spChg chg="mod">
            <ac:chgData name="Daniela Osorio C." userId="319d936b-4c97-4d05-ad2b-d02721bbec8f" providerId="ADAL" clId="{E8204165-5A88-7041-B173-F49F8E46C51D}" dt="2024-03-08T15:55:28.615" v="12" actId="207"/>
            <ac:spMkLst>
              <pc:docMk/>
              <pc:sldMasterMk cId="1693028746" sldId="2147483648"/>
              <pc:sldLayoutMk cId="1232603797" sldId="2147483653"/>
              <ac:spMk id="17" creationId="{C0D8A9F2-7C34-CC0C-4A65-766C6591434E}"/>
            </ac:spMkLst>
          </pc:spChg>
          <pc:picChg chg="add del mod">
            <ac:chgData name="Daniela Osorio C." userId="319d936b-4c97-4d05-ad2b-d02721bbec8f" providerId="ADAL" clId="{E8204165-5A88-7041-B173-F49F8E46C51D}" dt="2024-03-08T15:56:04.808" v="26" actId="21"/>
            <ac:picMkLst>
              <pc:docMk/>
              <pc:sldMasterMk cId="1693028746" sldId="2147483648"/>
              <pc:sldLayoutMk cId="1232603797" sldId="2147483653"/>
              <ac:picMk id="5" creationId="{CECD71EB-03B2-835D-1388-2E420F70A70C}"/>
            </ac:picMkLst>
          </pc:picChg>
          <pc:picChg chg="add mod">
            <ac:chgData name="Daniela Osorio C." userId="319d936b-4c97-4d05-ad2b-d02721bbec8f" providerId="ADAL" clId="{E8204165-5A88-7041-B173-F49F8E46C51D}" dt="2024-03-08T15:56:09.650" v="28"/>
            <ac:picMkLst>
              <pc:docMk/>
              <pc:sldMasterMk cId="1693028746" sldId="2147483648"/>
              <pc:sldLayoutMk cId="1232603797" sldId="2147483653"/>
              <ac:picMk id="9" creationId="{DFDD4C65-CEFB-09B5-8FC8-4A1550C94AA4}"/>
            </ac:picMkLst>
          </pc:picChg>
          <pc:picChg chg="del">
            <ac:chgData name="Daniela Osorio C." userId="319d936b-4c97-4d05-ad2b-d02721bbec8f" providerId="ADAL" clId="{E8204165-5A88-7041-B173-F49F8E46C51D}" dt="2024-03-08T15:56:09.236" v="27" actId="478"/>
            <ac:picMkLst>
              <pc:docMk/>
              <pc:sldMasterMk cId="1693028746" sldId="2147483648"/>
              <pc:sldLayoutMk cId="1232603797" sldId="2147483653"/>
              <ac:picMk id="20" creationId="{CBAE267F-1329-438D-F8CA-EC5B36496E4E}"/>
            </ac:picMkLst>
          </pc:picChg>
        </pc:sldLayoutChg>
        <pc:sldLayoutChg chg="modSp mod setBg">
          <pc:chgData name="Daniela Osorio C." userId="319d936b-4c97-4d05-ad2b-d02721bbec8f" providerId="ADAL" clId="{E8204165-5A88-7041-B173-F49F8E46C51D}" dt="2024-03-08T15:59:08.198" v="48"/>
          <pc:sldLayoutMkLst>
            <pc:docMk/>
            <pc:sldMasterMk cId="1693028746" sldId="2147483648"/>
            <pc:sldLayoutMk cId="3557603587" sldId="2147483654"/>
          </pc:sldLayoutMkLst>
          <pc:spChg chg="mod">
            <ac:chgData name="Daniela Osorio C." userId="319d936b-4c97-4d05-ad2b-d02721bbec8f" providerId="ADAL" clId="{E8204165-5A88-7041-B173-F49F8E46C51D}" dt="2024-03-08T15:54:49.909" v="3" actId="207"/>
            <ac:spMkLst>
              <pc:docMk/>
              <pc:sldMasterMk cId="1693028746" sldId="2147483648"/>
              <pc:sldLayoutMk cId="3557603587" sldId="2147483654"/>
              <ac:spMk id="7" creationId="{40797CDF-FB5B-73C1-E558-E89BA99B7029}"/>
            </ac:spMkLst>
          </pc:spChg>
          <pc:spChg chg="mod">
            <ac:chgData name="Daniela Osorio C." userId="319d936b-4c97-4d05-ad2b-d02721bbec8f" providerId="ADAL" clId="{E8204165-5A88-7041-B173-F49F8E46C51D}" dt="2024-03-08T15:54:52.942" v="4" actId="207"/>
            <ac:spMkLst>
              <pc:docMk/>
              <pc:sldMasterMk cId="1693028746" sldId="2147483648"/>
              <pc:sldLayoutMk cId="3557603587" sldId="2147483654"/>
              <ac:spMk id="12" creationId="{EF32CCDA-7D4E-CFAF-567E-53011A66186E}"/>
            </ac:spMkLst>
          </pc:spChg>
        </pc:sldLayoutChg>
        <pc:sldLayoutChg chg="modSp mod setBg">
          <pc:chgData name="Daniela Osorio C." userId="319d936b-4c97-4d05-ad2b-d02721bbec8f" providerId="ADAL" clId="{E8204165-5A88-7041-B173-F49F8E46C51D}" dt="2024-03-11T15:35:32.988" v="54"/>
          <pc:sldLayoutMkLst>
            <pc:docMk/>
            <pc:sldMasterMk cId="1693028746" sldId="2147483648"/>
            <pc:sldLayoutMk cId="787768259" sldId="2147483655"/>
          </pc:sldLayoutMkLst>
          <pc:spChg chg="mod">
            <ac:chgData name="Daniela Osorio C." userId="319d936b-4c97-4d05-ad2b-d02721bbec8f" providerId="ADAL" clId="{E8204165-5A88-7041-B173-F49F8E46C51D}" dt="2024-03-08T15:55:15.063" v="8" actId="207"/>
            <ac:spMkLst>
              <pc:docMk/>
              <pc:sldMasterMk cId="1693028746" sldId="2147483648"/>
              <pc:sldLayoutMk cId="787768259" sldId="2147483655"/>
              <ac:spMk id="7" creationId="{40797CDF-FB5B-73C1-E558-E89BA99B7029}"/>
            </ac:spMkLst>
          </pc:spChg>
          <pc:spChg chg="mod">
            <ac:chgData name="Daniela Osorio C." userId="319d936b-4c97-4d05-ad2b-d02721bbec8f" providerId="ADAL" clId="{E8204165-5A88-7041-B173-F49F8E46C51D}" dt="2024-03-08T15:55:15.063" v="8" actId="207"/>
            <ac:spMkLst>
              <pc:docMk/>
              <pc:sldMasterMk cId="1693028746" sldId="2147483648"/>
              <pc:sldLayoutMk cId="787768259" sldId="2147483655"/>
              <ac:spMk id="12" creationId="{EF32CCDA-7D4E-CFAF-567E-53011A66186E}"/>
            </ac:spMkLst>
          </pc:spChg>
        </pc:sldLayoutChg>
        <pc:sldLayoutChg chg="modSp mod setBg">
          <pc:chgData name="Daniela Osorio C." userId="319d936b-4c97-4d05-ad2b-d02721bbec8f" providerId="ADAL" clId="{E8204165-5A88-7041-B173-F49F8E46C51D}" dt="2024-03-08T16:01:14.956" v="50"/>
          <pc:sldLayoutMkLst>
            <pc:docMk/>
            <pc:sldMasterMk cId="1693028746" sldId="2147483648"/>
            <pc:sldLayoutMk cId="2395459408" sldId="2147483656"/>
          </pc:sldLayoutMkLst>
          <pc:spChg chg="mod">
            <ac:chgData name="Daniela Osorio C." userId="319d936b-4c97-4d05-ad2b-d02721bbec8f" providerId="ADAL" clId="{E8204165-5A88-7041-B173-F49F8E46C51D}" dt="2024-03-08T15:55:06.013" v="6" actId="207"/>
            <ac:spMkLst>
              <pc:docMk/>
              <pc:sldMasterMk cId="1693028746" sldId="2147483648"/>
              <pc:sldLayoutMk cId="2395459408" sldId="2147483656"/>
              <ac:spMk id="7" creationId="{40797CDF-FB5B-73C1-E558-E89BA99B7029}"/>
            </ac:spMkLst>
          </pc:spChg>
          <pc:spChg chg="mod">
            <ac:chgData name="Daniela Osorio C." userId="319d936b-4c97-4d05-ad2b-d02721bbec8f" providerId="ADAL" clId="{E8204165-5A88-7041-B173-F49F8E46C51D}" dt="2024-03-08T15:55:03.288" v="5" actId="207"/>
            <ac:spMkLst>
              <pc:docMk/>
              <pc:sldMasterMk cId="1693028746" sldId="2147483648"/>
              <pc:sldLayoutMk cId="2395459408" sldId="2147483656"/>
              <ac:spMk id="12" creationId="{EF32CCDA-7D4E-CFAF-567E-53011A66186E}"/>
            </ac:spMkLst>
          </pc:spChg>
        </pc:sldLayoutChg>
        <pc:sldLayoutChg chg="modSp mod setBg">
          <pc:chgData name="Daniela Osorio C." userId="319d936b-4c97-4d05-ad2b-d02721bbec8f" providerId="ADAL" clId="{E8204165-5A88-7041-B173-F49F8E46C51D}" dt="2024-03-11T15:33:47.252" v="52"/>
          <pc:sldLayoutMkLst>
            <pc:docMk/>
            <pc:sldMasterMk cId="1693028746" sldId="2147483648"/>
            <pc:sldLayoutMk cId="1558819832" sldId="2147483657"/>
          </pc:sldLayoutMkLst>
          <pc:spChg chg="mod">
            <ac:chgData name="Daniela Osorio C." userId="319d936b-4c97-4d05-ad2b-d02721bbec8f" providerId="ADAL" clId="{E8204165-5A88-7041-B173-F49F8E46C51D}" dt="2024-03-08T15:55:10.219" v="7" actId="207"/>
            <ac:spMkLst>
              <pc:docMk/>
              <pc:sldMasterMk cId="1693028746" sldId="2147483648"/>
              <pc:sldLayoutMk cId="1558819832" sldId="2147483657"/>
              <ac:spMk id="7" creationId="{40797CDF-FB5B-73C1-E558-E89BA99B7029}"/>
            </ac:spMkLst>
          </pc:spChg>
          <pc:spChg chg="mod">
            <ac:chgData name="Daniela Osorio C." userId="319d936b-4c97-4d05-ad2b-d02721bbec8f" providerId="ADAL" clId="{E8204165-5A88-7041-B173-F49F8E46C51D}" dt="2024-03-08T15:55:10.219" v="7" actId="207"/>
            <ac:spMkLst>
              <pc:docMk/>
              <pc:sldMasterMk cId="1693028746" sldId="2147483648"/>
              <pc:sldLayoutMk cId="1558819832" sldId="2147483657"/>
              <ac:spMk id="12" creationId="{EF32CCDA-7D4E-CFAF-567E-53011A66186E}"/>
            </ac:spMkLst>
          </pc:spChg>
        </pc:sldLayoutChg>
      </pc:sldMasterChg>
    </pc:docChg>
  </pc:docChgLst>
  <pc:docChgLst>
    <pc:chgData name="Daniela Osorio C." userId="319d936b-4c97-4d05-ad2b-d02721bbec8f" providerId="ADAL" clId="{E34893D3-6180-814C-89CF-5179DA3135E4}"/>
    <pc:docChg chg="undo custSel modMainMaster">
      <pc:chgData name="Daniela Osorio C." userId="319d936b-4c97-4d05-ad2b-d02721bbec8f" providerId="ADAL" clId="{E34893D3-6180-814C-89CF-5179DA3135E4}" dt="2024-03-15T14:46:14.873" v="105"/>
      <pc:docMkLst>
        <pc:docMk/>
      </pc:docMkLst>
      <pc:sldMasterChg chg="modSldLayout">
        <pc:chgData name="Daniela Osorio C." userId="319d936b-4c97-4d05-ad2b-d02721bbec8f" providerId="ADAL" clId="{E34893D3-6180-814C-89CF-5179DA3135E4}" dt="2024-03-15T14:46:14.873" v="105"/>
        <pc:sldMasterMkLst>
          <pc:docMk/>
          <pc:sldMasterMk cId="1693028746" sldId="2147483648"/>
        </pc:sldMasterMkLst>
        <pc:sldLayoutChg chg="addSp delSp modSp mod setBg">
          <pc:chgData name="Daniela Osorio C." userId="319d936b-4c97-4d05-ad2b-d02721bbec8f" providerId="ADAL" clId="{E34893D3-6180-814C-89CF-5179DA3135E4}" dt="2024-03-15T13:55:32.004" v="44"/>
          <pc:sldLayoutMkLst>
            <pc:docMk/>
            <pc:sldMasterMk cId="1693028746" sldId="2147483648"/>
            <pc:sldLayoutMk cId="2606120192" sldId="2147483649"/>
          </pc:sldLayoutMkLst>
          <pc:spChg chg="mod">
            <ac:chgData name="Daniela Osorio C." userId="319d936b-4c97-4d05-ad2b-d02721bbec8f" providerId="ADAL" clId="{E34893D3-6180-814C-89CF-5179DA3135E4}" dt="2024-03-15T13:42:03.012" v="0" actId="207"/>
            <ac:spMkLst>
              <pc:docMk/>
              <pc:sldMasterMk cId="1693028746" sldId="2147483648"/>
              <pc:sldLayoutMk cId="2606120192" sldId="2147483649"/>
              <ac:spMk id="5" creationId="{EA07B88F-3442-88EF-4332-8188DAED77CC}"/>
            </ac:spMkLst>
          </pc:spChg>
          <pc:picChg chg="add del mod">
            <ac:chgData name="Daniela Osorio C." userId="319d936b-4c97-4d05-ad2b-d02721bbec8f" providerId="ADAL" clId="{E34893D3-6180-814C-89CF-5179DA3135E4}" dt="2024-03-15T13:44:38.948" v="40" actId="21"/>
            <ac:picMkLst>
              <pc:docMk/>
              <pc:sldMasterMk cId="1693028746" sldId="2147483648"/>
              <pc:sldLayoutMk cId="2606120192" sldId="2147483649"/>
              <ac:picMk id="2" creationId="{74599F4B-D1EB-3088-5ABF-90F722C7B8F5}"/>
            </ac:picMkLst>
          </pc:picChg>
          <pc:picChg chg="add mod">
            <ac:chgData name="Daniela Osorio C." userId="319d936b-4c97-4d05-ad2b-d02721bbec8f" providerId="ADAL" clId="{E34893D3-6180-814C-89CF-5179DA3135E4}" dt="2024-03-15T13:44:40.527" v="42"/>
            <ac:picMkLst>
              <pc:docMk/>
              <pc:sldMasterMk cId="1693028746" sldId="2147483648"/>
              <pc:sldLayoutMk cId="2606120192" sldId="2147483649"/>
              <ac:picMk id="3" creationId="{61A12591-91D6-657C-6C3C-E0E264F35539}"/>
            </ac:picMkLst>
          </pc:picChg>
          <pc:picChg chg="del">
            <ac:chgData name="Daniela Osorio C." userId="319d936b-4c97-4d05-ad2b-d02721bbec8f" providerId="ADAL" clId="{E34893D3-6180-814C-89CF-5179DA3135E4}" dt="2024-03-15T13:44:40.265" v="41" actId="478"/>
            <ac:picMkLst>
              <pc:docMk/>
              <pc:sldMasterMk cId="1693028746" sldId="2147483648"/>
              <pc:sldLayoutMk cId="2606120192" sldId="2147483649"/>
              <ac:picMk id="4" creationId="{742F942F-A859-8F5E-EC64-501C5C2715A5}"/>
            </ac:picMkLst>
          </pc:picChg>
        </pc:sldLayoutChg>
        <pc:sldLayoutChg chg="addSp delSp modSp mod">
          <pc:chgData name="Daniela Osorio C." userId="319d936b-4c97-4d05-ad2b-d02721bbec8f" providerId="ADAL" clId="{E34893D3-6180-814C-89CF-5179DA3135E4}" dt="2024-03-15T14:46:14.873" v="105"/>
          <pc:sldLayoutMkLst>
            <pc:docMk/>
            <pc:sldMasterMk cId="1693028746" sldId="2147483648"/>
            <pc:sldLayoutMk cId="4245125461" sldId="2147483650"/>
          </pc:sldLayoutMkLst>
          <pc:spChg chg="mod">
            <ac:chgData name="Daniela Osorio C." userId="319d936b-4c97-4d05-ad2b-d02721bbec8f" providerId="ADAL" clId="{E34893D3-6180-814C-89CF-5179DA3135E4}" dt="2024-03-15T13:42:41.313" v="11" actId="207"/>
            <ac:spMkLst>
              <pc:docMk/>
              <pc:sldMasterMk cId="1693028746" sldId="2147483648"/>
              <pc:sldLayoutMk cId="4245125461" sldId="2147483650"/>
              <ac:spMk id="8" creationId="{D4BF3825-8CDE-15D1-473C-F04253CD9789}"/>
            </ac:spMkLst>
          </pc:spChg>
          <pc:picChg chg="add del mod">
            <ac:chgData name="Daniela Osorio C." userId="319d936b-4c97-4d05-ad2b-d02721bbec8f" providerId="ADAL" clId="{E34893D3-6180-814C-89CF-5179DA3135E4}" dt="2024-03-15T14:46:13.064" v="103" actId="21"/>
            <ac:picMkLst>
              <pc:docMk/>
              <pc:sldMasterMk cId="1693028746" sldId="2147483648"/>
              <pc:sldLayoutMk cId="4245125461" sldId="2147483650"/>
              <ac:picMk id="2" creationId="{C755B46D-8602-73F8-D6CF-DAD83A4CBEEA}"/>
            </ac:picMkLst>
          </pc:picChg>
          <pc:picChg chg="del">
            <ac:chgData name="Daniela Osorio C." userId="319d936b-4c97-4d05-ad2b-d02721bbec8f" providerId="ADAL" clId="{E34893D3-6180-814C-89CF-5179DA3135E4}" dt="2024-03-15T14:46:14.445" v="104" actId="478"/>
            <ac:picMkLst>
              <pc:docMk/>
              <pc:sldMasterMk cId="1693028746" sldId="2147483648"/>
              <pc:sldLayoutMk cId="4245125461" sldId="2147483650"/>
              <ac:picMk id="3" creationId="{095DA7AA-50CC-BFDF-FC83-D23DB7396ABA}"/>
            </ac:picMkLst>
          </pc:picChg>
          <pc:picChg chg="add mod">
            <ac:chgData name="Daniela Osorio C." userId="319d936b-4c97-4d05-ad2b-d02721bbec8f" providerId="ADAL" clId="{E34893D3-6180-814C-89CF-5179DA3135E4}" dt="2024-03-15T14:46:14.873" v="105"/>
            <ac:picMkLst>
              <pc:docMk/>
              <pc:sldMasterMk cId="1693028746" sldId="2147483648"/>
              <pc:sldLayoutMk cId="4245125461" sldId="2147483650"/>
              <ac:picMk id="4" creationId="{4C0BA981-D2ED-A47F-F882-7C7C3B407C17}"/>
            </ac:picMkLst>
          </pc:picChg>
        </pc:sldLayoutChg>
        <pc:sldLayoutChg chg="addSp delSp modSp mod">
          <pc:chgData name="Daniela Osorio C." userId="319d936b-4c97-4d05-ad2b-d02721bbec8f" providerId="ADAL" clId="{E34893D3-6180-814C-89CF-5179DA3135E4}" dt="2024-03-15T14:43:07.006" v="74" actId="12789"/>
          <pc:sldLayoutMkLst>
            <pc:docMk/>
            <pc:sldMasterMk cId="1693028746" sldId="2147483648"/>
            <pc:sldLayoutMk cId="3652869427" sldId="2147483651"/>
          </pc:sldLayoutMkLst>
          <pc:spChg chg="mod">
            <ac:chgData name="Daniela Osorio C." userId="319d936b-4c97-4d05-ad2b-d02721bbec8f" providerId="ADAL" clId="{E34893D3-6180-814C-89CF-5179DA3135E4}" dt="2024-03-15T13:42:45.038" v="12" actId="207"/>
            <ac:spMkLst>
              <pc:docMk/>
              <pc:sldMasterMk cId="1693028746" sldId="2147483648"/>
              <pc:sldLayoutMk cId="3652869427" sldId="2147483651"/>
              <ac:spMk id="3" creationId="{989D0323-C2ED-C0E8-73FE-BEAB8CFEAEB8}"/>
            </ac:spMkLst>
          </pc:spChg>
          <pc:picChg chg="del">
            <ac:chgData name="Daniela Osorio C." userId="319d936b-4c97-4d05-ad2b-d02721bbec8f" providerId="ADAL" clId="{E34893D3-6180-814C-89CF-5179DA3135E4}" dt="2024-03-15T14:43:00.186" v="72" actId="478"/>
            <ac:picMkLst>
              <pc:docMk/>
              <pc:sldMasterMk cId="1693028746" sldId="2147483648"/>
              <pc:sldLayoutMk cId="3652869427" sldId="2147483651"/>
              <ac:picMk id="5" creationId="{DFA3C3F2-3755-9BD8-9640-604AB2195B6E}"/>
            </ac:picMkLst>
          </pc:picChg>
          <pc:picChg chg="add del mod">
            <ac:chgData name="Daniela Osorio C." userId="319d936b-4c97-4d05-ad2b-d02721bbec8f" providerId="ADAL" clId="{E34893D3-6180-814C-89CF-5179DA3135E4}" dt="2024-03-15T14:42:58.161" v="71" actId="21"/>
            <ac:picMkLst>
              <pc:docMk/>
              <pc:sldMasterMk cId="1693028746" sldId="2147483648"/>
              <pc:sldLayoutMk cId="3652869427" sldId="2147483651"/>
              <ac:picMk id="9" creationId="{2942A0A8-437A-9EFA-C60B-6F36C5E2B823}"/>
            </ac:picMkLst>
          </pc:picChg>
          <pc:picChg chg="add mod">
            <ac:chgData name="Daniela Osorio C." userId="319d936b-4c97-4d05-ad2b-d02721bbec8f" providerId="ADAL" clId="{E34893D3-6180-814C-89CF-5179DA3135E4}" dt="2024-03-15T14:43:07.006" v="74" actId="12789"/>
            <ac:picMkLst>
              <pc:docMk/>
              <pc:sldMasterMk cId="1693028746" sldId="2147483648"/>
              <pc:sldLayoutMk cId="3652869427" sldId="2147483651"/>
              <ac:picMk id="10" creationId="{4506DCC7-0663-88BB-EF7C-AB0097FE2886}"/>
            </ac:picMkLst>
          </pc:picChg>
        </pc:sldLayoutChg>
        <pc:sldLayoutChg chg="addSp delSp modSp mod">
          <pc:chgData name="Daniela Osorio C." userId="319d936b-4c97-4d05-ad2b-d02721bbec8f" providerId="ADAL" clId="{E34893D3-6180-814C-89CF-5179DA3135E4}" dt="2024-03-15T14:43:19.541" v="79"/>
          <pc:sldLayoutMkLst>
            <pc:docMk/>
            <pc:sldMasterMk cId="1693028746" sldId="2147483648"/>
            <pc:sldLayoutMk cId="1232603797" sldId="2147483653"/>
          </pc:sldLayoutMkLst>
          <pc:spChg chg="mod">
            <ac:chgData name="Daniela Osorio C." userId="319d936b-4c97-4d05-ad2b-d02721bbec8f" providerId="ADAL" clId="{E34893D3-6180-814C-89CF-5179DA3135E4}" dt="2024-03-15T13:42:51.085" v="13" actId="207"/>
            <ac:spMkLst>
              <pc:docMk/>
              <pc:sldMasterMk cId="1693028746" sldId="2147483648"/>
              <pc:sldLayoutMk cId="1232603797" sldId="2147483653"/>
              <ac:spMk id="6" creationId="{7CFD1A2D-962B-1B2F-8EFE-116133732487}"/>
            </ac:spMkLst>
          </pc:spChg>
          <pc:spChg chg="mod">
            <ac:chgData name="Daniela Osorio C." userId="319d936b-4c97-4d05-ad2b-d02721bbec8f" providerId="ADAL" clId="{E34893D3-6180-814C-89CF-5179DA3135E4}" dt="2024-03-15T13:42:52.980" v="14" actId="207"/>
            <ac:spMkLst>
              <pc:docMk/>
              <pc:sldMasterMk cId="1693028746" sldId="2147483648"/>
              <pc:sldLayoutMk cId="1232603797" sldId="2147483653"/>
              <ac:spMk id="17" creationId="{C0D8A9F2-7C34-CC0C-4A65-766C6591434E}"/>
            </ac:spMkLst>
          </pc:spChg>
          <pc:picChg chg="add del mod">
            <ac:chgData name="Daniela Osorio C." userId="319d936b-4c97-4d05-ad2b-d02721bbec8f" providerId="ADAL" clId="{E34893D3-6180-814C-89CF-5179DA3135E4}" dt="2024-03-15T14:43:17.799" v="77" actId="21"/>
            <ac:picMkLst>
              <pc:docMk/>
              <pc:sldMasterMk cId="1693028746" sldId="2147483648"/>
              <pc:sldLayoutMk cId="1232603797" sldId="2147483653"/>
              <ac:picMk id="5" creationId="{A731E1C4-E746-82B1-041A-FBD6818C4DBB}"/>
            </ac:picMkLst>
          </pc:picChg>
          <pc:picChg chg="del">
            <ac:chgData name="Daniela Osorio C." userId="319d936b-4c97-4d05-ad2b-d02721bbec8f" providerId="ADAL" clId="{E34893D3-6180-814C-89CF-5179DA3135E4}" dt="2024-03-15T14:43:18.926" v="78" actId="478"/>
            <ac:picMkLst>
              <pc:docMk/>
              <pc:sldMasterMk cId="1693028746" sldId="2147483648"/>
              <pc:sldLayoutMk cId="1232603797" sldId="2147483653"/>
              <ac:picMk id="9" creationId="{DFDD4C65-CEFB-09B5-8FC8-4A1550C94AA4}"/>
            </ac:picMkLst>
          </pc:picChg>
          <pc:picChg chg="add mod">
            <ac:chgData name="Daniela Osorio C." userId="319d936b-4c97-4d05-ad2b-d02721bbec8f" providerId="ADAL" clId="{E34893D3-6180-814C-89CF-5179DA3135E4}" dt="2024-03-15T14:43:19.541" v="79"/>
            <ac:picMkLst>
              <pc:docMk/>
              <pc:sldMasterMk cId="1693028746" sldId="2147483648"/>
              <pc:sldLayoutMk cId="1232603797" sldId="2147483653"/>
              <ac:picMk id="10" creationId="{7364F9B6-661D-6260-D937-4737ACFD530A}"/>
            </ac:picMkLst>
          </pc:picChg>
        </pc:sldLayoutChg>
        <pc:sldLayoutChg chg="modSp mod setBg">
          <pc:chgData name="Daniela Osorio C." userId="319d936b-4c97-4d05-ad2b-d02721bbec8f" providerId="ADAL" clId="{E34893D3-6180-814C-89CF-5179DA3135E4}" dt="2024-03-15T14:02:44.345" v="46"/>
          <pc:sldLayoutMkLst>
            <pc:docMk/>
            <pc:sldMasterMk cId="1693028746" sldId="2147483648"/>
            <pc:sldLayoutMk cId="3557603587" sldId="2147483654"/>
          </pc:sldLayoutMkLst>
          <pc:spChg chg="mod">
            <ac:chgData name="Daniela Osorio C." userId="319d936b-4c97-4d05-ad2b-d02721bbec8f" providerId="ADAL" clId="{E34893D3-6180-814C-89CF-5179DA3135E4}" dt="2024-03-15T13:42:14.198" v="2" actId="207"/>
            <ac:spMkLst>
              <pc:docMk/>
              <pc:sldMasterMk cId="1693028746" sldId="2147483648"/>
              <pc:sldLayoutMk cId="3557603587" sldId="2147483654"/>
              <ac:spMk id="7" creationId="{40797CDF-FB5B-73C1-E558-E89BA99B7029}"/>
            </ac:spMkLst>
          </pc:spChg>
          <pc:spChg chg="mod">
            <ac:chgData name="Daniela Osorio C." userId="319d936b-4c97-4d05-ad2b-d02721bbec8f" providerId="ADAL" clId="{E34893D3-6180-814C-89CF-5179DA3135E4}" dt="2024-03-15T13:42:11.688" v="1" actId="207"/>
            <ac:spMkLst>
              <pc:docMk/>
              <pc:sldMasterMk cId="1693028746" sldId="2147483648"/>
              <pc:sldLayoutMk cId="3557603587" sldId="2147483654"/>
              <ac:spMk id="12" creationId="{EF32CCDA-7D4E-CFAF-567E-53011A66186E}"/>
            </ac:spMkLst>
          </pc:spChg>
        </pc:sldLayoutChg>
        <pc:sldLayoutChg chg="modSp mod setBg">
          <pc:chgData name="Daniela Osorio C." userId="319d936b-4c97-4d05-ad2b-d02721bbec8f" providerId="ADAL" clId="{E34893D3-6180-814C-89CF-5179DA3135E4}" dt="2024-03-15T14:40:29.076" v="52"/>
          <pc:sldLayoutMkLst>
            <pc:docMk/>
            <pc:sldMasterMk cId="1693028746" sldId="2147483648"/>
            <pc:sldLayoutMk cId="787768259" sldId="2147483655"/>
          </pc:sldLayoutMkLst>
          <pc:spChg chg="mod">
            <ac:chgData name="Daniela Osorio C." userId="319d936b-4c97-4d05-ad2b-d02721bbec8f" providerId="ADAL" clId="{E34893D3-6180-814C-89CF-5179DA3135E4}" dt="2024-03-15T13:42:35.534" v="8" actId="207"/>
            <ac:spMkLst>
              <pc:docMk/>
              <pc:sldMasterMk cId="1693028746" sldId="2147483648"/>
              <pc:sldLayoutMk cId="787768259" sldId="2147483655"/>
              <ac:spMk id="7" creationId="{40797CDF-FB5B-73C1-E558-E89BA99B7029}"/>
            </ac:spMkLst>
          </pc:spChg>
          <pc:spChg chg="mod">
            <ac:chgData name="Daniela Osorio C." userId="319d936b-4c97-4d05-ad2b-d02721bbec8f" providerId="ADAL" clId="{E34893D3-6180-814C-89CF-5179DA3135E4}" dt="2024-03-15T13:42:33.542" v="7" actId="207"/>
            <ac:spMkLst>
              <pc:docMk/>
              <pc:sldMasterMk cId="1693028746" sldId="2147483648"/>
              <pc:sldLayoutMk cId="787768259" sldId="2147483655"/>
              <ac:spMk id="12" creationId="{EF32CCDA-7D4E-CFAF-567E-53011A66186E}"/>
            </ac:spMkLst>
          </pc:spChg>
        </pc:sldLayoutChg>
        <pc:sldLayoutChg chg="modSp mod setBg">
          <pc:chgData name="Daniela Osorio C." userId="319d936b-4c97-4d05-ad2b-d02721bbec8f" providerId="ADAL" clId="{E34893D3-6180-814C-89CF-5179DA3135E4}" dt="2024-03-15T14:04:46.016" v="48"/>
          <pc:sldLayoutMkLst>
            <pc:docMk/>
            <pc:sldMasterMk cId="1693028746" sldId="2147483648"/>
            <pc:sldLayoutMk cId="2395459408" sldId="2147483656"/>
          </pc:sldLayoutMkLst>
          <pc:spChg chg="mod">
            <ac:chgData name="Daniela Osorio C." userId="319d936b-4c97-4d05-ad2b-d02721bbec8f" providerId="ADAL" clId="{E34893D3-6180-814C-89CF-5179DA3135E4}" dt="2024-03-15T13:42:23.395" v="4" actId="207"/>
            <ac:spMkLst>
              <pc:docMk/>
              <pc:sldMasterMk cId="1693028746" sldId="2147483648"/>
              <pc:sldLayoutMk cId="2395459408" sldId="2147483656"/>
              <ac:spMk id="7" creationId="{40797CDF-FB5B-73C1-E558-E89BA99B7029}"/>
            </ac:spMkLst>
          </pc:spChg>
          <pc:spChg chg="mod">
            <ac:chgData name="Daniela Osorio C." userId="319d936b-4c97-4d05-ad2b-d02721bbec8f" providerId="ADAL" clId="{E34893D3-6180-814C-89CF-5179DA3135E4}" dt="2024-03-15T13:42:21.185" v="3" actId="207"/>
            <ac:spMkLst>
              <pc:docMk/>
              <pc:sldMasterMk cId="1693028746" sldId="2147483648"/>
              <pc:sldLayoutMk cId="2395459408" sldId="2147483656"/>
              <ac:spMk id="12" creationId="{EF32CCDA-7D4E-CFAF-567E-53011A66186E}"/>
            </ac:spMkLst>
          </pc:spChg>
        </pc:sldLayoutChg>
        <pc:sldLayoutChg chg="modSp mod setBg">
          <pc:chgData name="Daniela Osorio C." userId="319d936b-4c97-4d05-ad2b-d02721bbec8f" providerId="ADAL" clId="{E34893D3-6180-814C-89CF-5179DA3135E4}" dt="2024-03-15T14:38:14.924" v="50"/>
          <pc:sldLayoutMkLst>
            <pc:docMk/>
            <pc:sldMasterMk cId="1693028746" sldId="2147483648"/>
            <pc:sldLayoutMk cId="1558819832" sldId="2147483657"/>
          </pc:sldLayoutMkLst>
          <pc:spChg chg="mod">
            <ac:chgData name="Daniela Osorio C." userId="319d936b-4c97-4d05-ad2b-d02721bbec8f" providerId="ADAL" clId="{E34893D3-6180-814C-89CF-5179DA3135E4}" dt="2024-03-15T13:42:29.308" v="6" actId="207"/>
            <ac:spMkLst>
              <pc:docMk/>
              <pc:sldMasterMk cId="1693028746" sldId="2147483648"/>
              <pc:sldLayoutMk cId="1558819832" sldId="2147483657"/>
              <ac:spMk id="7" creationId="{40797CDF-FB5B-73C1-E558-E89BA99B7029}"/>
            </ac:spMkLst>
          </pc:spChg>
          <pc:spChg chg="mod">
            <ac:chgData name="Daniela Osorio C." userId="319d936b-4c97-4d05-ad2b-d02721bbec8f" providerId="ADAL" clId="{E34893D3-6180-814C-89CF-5179DA3135E4}" dt="2024-03-15T13:42:27.348" v="5" actId="207"/>
            <ac:spMkLst>
              <pc:docMk/>
              <pc:sldMasterMk cId="1693028746" sldId="2147483648"/>
              <pc:sldLayoutMk cId="1558819832" sldId="2147483657"/>
              <ac:spMk id="12" creationId="{EF32CCDA-7D4E-CFAF-567E-53011A66186E}"/>
            </ac:spMkLst>
          </pc:spChg>
        </pc:sldLayoutChg>
      </pc:sldMasterChg>
    </pc:docChg>
  </pc:docChgLst>
  <pc:docChgLst>
    <pc:chgData name="Daniela Osorio C." userId="319d936b-4c97-4d05-ad2b-d02721bbec8f" providerId="ADAL" clId="{DDFC9B83-D05F-374E-A685-463796F32BB2}"/>
    <pc:docChg chg="undo custSel addSld delSld modMainMaster">
      <pc:chgData name="Daniela Osorio C." userId="319d936b-4c97-4d05-ad2b-d02721bbec8f" providerId="ADAL" clId="{DDFC9B83-D05F-374E-A685-463796F32BB2}" dt="2024-03-08T15:44:51.559" v="234" actId="2696"/>
      <pc:docMkLst>
        <pc:docMk/>
      </pc:docMkLst>
      <pc:sldChg chg="del">
        <pc:chgData name="Daniela Osorio C." userId="319d936b-4c97-4d05-ad2b-d02721bbec8f" providerId="ADAL" clId="{DDFC9B83-D05F-374E-A685-463796F32BB2}" dt="2024-03-08T15:44:51.559" v="234" actId="2696"/>
        <pc:sldMkLst>
          <pc:docMk/>
          <pc:sldMk cId="430418543" sldId="269"/>
        </pc:sldMkLst>
      </pc:sldChg>
      <pc:sldChg chg="new">
        <pc:chgData name="Daniela Osorio C." userId="319d936b-4c97-4d05-ad2b-d02721bbec8f" providerId="ADAL" clId="{DDFC9B83-D05F-374E-A685-463796F32BB2}" dt="2024-03-08T15:44:49.892" v="233" actId="680"/>
        <pc:sldMkLst>
          <pc:docMk/>
          <pc:sldMk cId="130920155" sldId="272"/>
        </pc:sldMkLst>
      </pc:sldChg>
      <pc:sldMasterChg chg="modSldLayout">
        <pc:chgData name="Daniela Osorio C." userId="319d936b-4c97-4d05-ad2b-d02721bbec8f" providerId="ADAL" clId="{DDFC9B83-D05F-374E-A685-463796F32BB2}" dt="2024-03-08T15:44:36.244" v="232"/>
        <pc:sldMasterMkLst>
          <pc:docMk/>
          <pc:sldMasterMk cId="1693028746" sldId="2147483648"/>
        </pc:sldMasterMkLst>
        <pc:sldLayoutChg chg="addSp delSp modSp mod setBg">
          <pc:chgData name="Daniela Osorio C." userId="319d936b-4c97-4d05-ad2b-d02721bbec8f" providerId="ADAL" clId="{DDFC9B83-D05F-374E-A685-463796F32BB2}" dt="2024-03-08T15:38:41.394" v="226" actId="478"/>
          <pc:sldLayoutMkLst>
            <pc:docMk/>
            <pc:sldMasterMk cId="1693028746" sldId="2147483648"/>
            <pc:sldLayoutMk cId="2606120192" sldId="2147483649"/>
          </pc:sldLayoutMkLst>
          <pc:spChg chg="mod">
            <ac:chgData name="Daniela Osorio C." userId="319d936b-4c97-4d05-ad2b-d02721bbec8f" providerId="ADAL" clId="{DDFC9B83-D05F-374E-A685-463796F32BB2}" dt="2024-03-08T15:26:31.819" v="140" actId="207"/>
            <ac:spMkLst>
              <pc:docMk/>
              <pc:sldMasterMk cId="1693028746" sldId="2147483648"/>
              <pc:sldLayoutMk cId="2606120192" sldId="2147483649"/>
              <ac:spMk id="5" creationId="{EA07B88F-3442-88EF-4332-8188DAED77CC}"/>
            </ac:spMkLst>
          </pc:spChg>
          <pc:spChg chg="mod">
            <ac:chgData name="Daniela Osorio C." userId="319d936b-4c97-4d05-ad2b-d02721bbec8f" providerId="ADAL" clId="{DDFC9B83-D05F-374E-A685-463796F32BB2}" dt="2024-03-08T15:27:55.409" v="142" actId="207"/>
            <ac:spMkLst>
              <pc:docMk/>
              <pc:sldMasterMk cId="1693028746" sldId="2147483648"/>
              <pc:sldLayoutMk cId="2606120192" sldId="2147483649"/>
              <ac:spMk id="6" creationId="{FC350248-3FB5-3C6F-8D72-BDEA02FE930A}"/>
            </ac:spMkLst>
          </pc:spChg>
          <pc:spChg chg="add mod">
            <ac:chgData name="Daniela Osorio C." userId="319d936b-4c97-4d05-ad2b-d02721bbec8f" providerId="ADAL" clId="{DDFC9B83-D05F-374E-A685-463796F32BB2}" dt="2024-03-08T15:32:45.705" v="177" actId="14100"/>
            <ac:spMkLst>
              <pc:docMk/>
              <pc:sldMasterMk cId="1693028746" sldId="2147483648"/>
              <pc:sldLayoutMk cId="2606120192" sldId="2147483649"/>
              <ac:spMk id="12" creationId="{3F9325FC-E030-BCB8-203E-374A8BE898B6}"/>
            </ac:spMkLst>
          </pc:spChg>
          <pc:picChg chg="add del mod">
            <ac:chgData name="Daniela Osorio C." userId="319d936b-4c97-4d05-ad2b-d02721bbec8f" providerId="ADAL" clId="{DDFC9B83-D05F-374E-A685-463796F32BB2}" dt="2024-03-08T15:25:50.399" v="36" actId="21"/>
            <ac:picMkLst>
              <pc:docMk/>
              <pc:sldMasterMk cId="1693028746" sldId="2147483648"/>
              <pc:sldLayoutMk cId="2606120192" sldId="2147483649"/>
              <ac:picMk id="2" creationId="{51C2BC53-2D68-3B41-44FD-88E6C6E0C692}"/>
            </ac:picMkLst>
          </pc:picChg>
          <pc:picChg chg="add mod">
            <ac:chgData name="Daniela Osorio C." userId="319d936b-4c97-4d05-ad2b-d02721bbec8f" providerId="ADAL" clId="{DDFC9B83-D05F-374E-A685-463796F32BB2}" dt="2024-03-08T15:25:55.172" v="38"/>
            <ac:picMkLst>
              <pc:docMk/>
              <pc:sldMasterMk cId="1693028746" sldId="2147483648"/>
              <pc:sldLayoutMk cId="2606120192" sldId="2147483649"/>
              <ac:picMk id="3" creationId="{3B18511A-ACD9-5BA5-0820-A79B8929F03F}"/>
            </ac:picMkLst>
          </pc:picChg>
          <pc:picChg chg="add del mod">
            <ac:chgData name="Daniela Osorio C." userId="319d936b-4c97-4d05-ad2b-d02721bbec8f" providerId="ADAL" clId="{DDFC9B83-D05F-374E-A685-463796F32BB2}" dt="2024-03-08T15:29:12.982" v="146" actId="478"/>
            <ac:picMkLst>
              <pc:docMk/>
              <pc:sldMasterMk cId="1693028746" sldId="2147483648"/>
              <pc:sldLayoutMk cId="2606120192" sldId="2147483649"/>
              <ac:picMk id="4" creationId="{E65E1B84-E0F7-636F-FAD5-94B59882B362}"/>
            </ac:picMkLst>
          </pc:picChg>
          <pc:picChg chg="del">
            <ac:chgData name="Daniela Osorio C." userId="319d936b-4c97-4d05-ad2b-d02721bbec8f" providerId="ADAL" clId="{DDFC9B83-D05F-374E-A685-463796F32BB2}" dt="2024-03-08T15:25:51.976" v="37" actId="478"/>
            <ac:picMkLst>
              <pc:docMk/>
              <pc:sldMasterMk cId="1693028746" sldId="2147483648"/>
              <pc:sldLayoutMk cId="2606120192" sldId="2147483649"/>
              <ac:picMk id="8" creationId="{8B1A2DB8-9B24-4654-F33A-1376883E1479}"/>
            </ac:picMkLst>
          </pc:picChg>
          <pc:picChg chg="add del mod">
            <ac:chgData name="Daniela Osorio C." userId="319d936b-4c97-4d05-ad2b-d02721bbec8f" providerId="ADAL" clId="{DDFC9B83-D05F-374E-A685-463796F32BB2}" dt="2024-03-08T15:29:26.685" v="150" actId="478"/>
            <ac:picMkLst>
              <pc:docMk/>
              <pc:sldMasterMk cId="1693028746" sldId="2147483648"/>
              <pc:sldLayoutMk cId="2606120192" sldId="2147483649"/>
              <ac:picMk id="9" creationId="{F1F197EB-CF20-ED64-9D08-3FCA900C948C}"/>
            </ac:picMkLst>
          </pc:picChg>
          <pc:picChg chg="add del mod">
            <ac:chgData name="Daniela Osorio C." userId="319d936b-4c97-4d05-ad2b-d02721bbec8f" providerId="ADAL" clId="{DDFC9B83-D05F-374E-A685-463796F32BB2}" dt="2024-03-08T15:38:41.394" v="226" actId="478"/>
            <ac:picMkLst>
              <pc:docMk/>
              <pc:sldMasterMk cId="1693028746" sldId="2147483648"/>
              <pc:sldLayoutMk cId="2606120192" sldId="2147483649"/>
              <ac:picMk id="10" creationId="{17B06BE0-5D65-66AE-8665-6D98AE00C690}"/>
            </ac:picMkLst>
          </pc:picChg>
        </pc:sldLayoutChg>
        <pc:sldLayoutChg chg="addSp delSp modSp mod">
          <pc:chgData name="Daniela Osorio C." userId="319d936b-4c97-4d05-ad2b-d02721bbec8f" providerId="ADAL" clId="{DDFC9B83-D05F-374E-A685-463796F32BB2}" dt="2024-03-08T15:31:00.915" v="164" actId="207"/>
          <pc:sldLayoutMkLst>
            <pc:docMk/>
            <pc:sldMasterMk cId="1693028746" sldId="2147483648"/>
            <pc:sldLayoutMk cId="4245125461" sldId="2147483650"/>
          </pc:sldLayoutMkLst>
          <pc:spChg chg="mod">
            <ac:chgData name="Daniela Osorio C." userId="319d936b-4c97-4d05-ad2b-d02721bbec8f" providerId="ADAL" clId="{DDFC9B83-D05F-374E-A685-463796F32BB2}" dt="2024-03-08T15:24:08.979" v="11" actId="207"/>
            <ac:spMkLst>
              <pc:docMk/>
              <pc:sldMasterMk cId="1693028746" sldId="2147483648"/>
              <pc:sldLayoutMk cId="4245125461" sldId="2147483650"/>
              <ac:spMk id="8" creationId="{D4BF3825-8CDE-15D1-473C-F04253CD9789}"/>
            </ac:spMkLst>
          </pc:spChg>
          <pc:spChg chg="mod">
            <ac:chgData name="Daniela Osorio C." userId="319d936b-4c97-4d05-ad2b-d02721bbec8f" providerId="ADAL" clId="{DDFC9B83-D05F-374E-A685-463796F32BB2}" dt="2024-03-08T15:31:00.915" v="164" actId="207"/>
            <ac:spMkLst>
              <pc:docMk/>
              <pc:sldMasterMk cId="1693028746" sldId="2147483648"/>
              <pc:sldLayoutMk cId="4245125461" sldId="2147483650"/>
              <ac:spMk id="9" creationId="{371A0572-EF4B-CA79-4539-AA0A2E4CD964}"/>
            </ac:spMkLst>
          </pc:spChg>
          <pc:picChg chg="add mod">
            <ac:chgData name="Daniela Osorio C." userId="319d936b-4c97-4d05-ad2b-d02721bbec8f" providerId="ADAL" clId="{DDFC9B83-D05F-374E-A685-463796F32BB2}" dt="2024-03-08T15:30:47.216" v="161" actId="1076"/>
            <ac:picMkLst>
              <pc:docMk/>
              <pc:sldMasterMk cId="1693028746" sldId="2147483648"/>
              <pc:sldLayoutMk cId="4245125461" sldId="2147483650"/>
              <ac:picMk id="2" creationId="{DEA467AA-B426-6E6D-D124-E46F0B3F61A9}"/>
            </ac:picMkLst>
          </pc:picChg>
          <pc:picChg chg="del">
            <ac:chgData name="Daniela Osorio C." userId="319d936b-4c97-4d05-ad2b-d02721bbec8f" providerId="ADAL" clId="{DDFC9B83-D05F-374E-A685-463796F32BB2}" dt="2024-03-08T15:30:48.994" v="162" actId="478"/>
            <ac:picMkLst>
              <pc:docMk/>
              <pc:sldMasterMk cId="1693028746" sldId="2147483648"/>
              <pc:sldLayoutMk cId="4245125461" sldId="2147483650"/>
              <ac:picMk id="15" creationId="{EB831521-26FB-EE5C-4997-C7C663FA03CA}"/>
            </ac:picMkLst>
          </pc:picChg>
        </pc:sldLayoutChg>
        <pc:sldLayoutChg chg="addSp delSp modSp mod">
          <pc:chgData name="Daniela Osorio C." userId="319d936b-4c97-4d05-ad2b-d02721bbec8f" providerId="ADAL" clId="{DDFC9B83-D05F-374E-A685-463796F32BB2}" dt="2024-03-08T15:33:54.996" v="193" actId="12789"/>
          <pc:sldLayoutMkLst>
            <pc:docMk/>
            <pc:sldMasterMk cId="1693028746" sldId="2147483648"/>
            <pc:sldLayoutMk cId="3652869427" sldId="2147483651"/>
          </pc:sldLayoutMkLst>
          <pc:spChg chg="mod">
            <ac:chgData name="Daniela Osorio C." userId="319d936b-4c97-4d05-ad2b-d02721bbec8f" providerId="ADAL" clId="{DDFC9B83-D05F-374E-A685-463796F32BB2}" dt="2024-03-08T15:23:52.750" v="8" actId="207"/>
            <ac:spMkLst>
              <pc:docMk/>
              <pc:sldMasterMk cId="1693028746" sldId="2147483648"/>
              <pc:sldLayoutMk cId="3652869427" sldId="2147483651"/>
              <ac:spMk id="3" creationId="{989D0323-C2ED-C0E8-73FE-BEAB8CFEAEB8}"/>
            </ac:spMkLst>
          </pc:spChg>
          <pc:spChg chg="mod">
            <ac:chgData name="Daniela Osorio C." userId="319d936b-4c97-4d05-ad2b-d02721bbec8f" providerId="ADAL" clId="{DDFC9B83-D05F-374E-A685-463796F32BB2}" dt="2024-03-08T15:31:07.260" v="166"/>
            <ac:spMkLst>
              <pc:docMk/>
              <pc:sldMasterMk cId="1693028746" sldId="2147483648"/>
              <pc:sldLayoutMk cId="3652869427" sldId="2147483651"/>
              <ac:spMk id="7" creationId="{214DF2C4-F04D-3C80-781C-59FD036C679C}"/>
            </ac:spMkLst>
          </pc:spChg>
          <pc:spChg chg="mod">
            <ac:chgData name="Daniela Osorio C." userId="319d936b-4c97-4d05-ad2b-d02721bbec8f" providerId="ADAL" clId="{DDFC9B83-D05F-374E-A685-463796F32BB2}" dt="2024-03-08T15:31:07.260" v="166"/>
            <ac:spMkLst>
              <pc:docMk/>
              <pc:sldMasterMk cId="1693028746" sldId="2147483648"/>
              <pc:sldLayoutMk cId="3652869427" sldId="2147483651"/>
              <ac:spMk id="8" creationId="{6664B434-EC06-B2A1-112A-CFBBD91843D1}"/>
            </ac:spMkLst>
          </pc:spChg>
          <pc:spChg chg="mod">
            <ac:chgData name="Daniela Osorio C." userId="319d936b-4c97-4d05-ad2b-d02721bbec8f" providerId="ADAL" clId="{DDFC9B83-D05F-374E-A685-463796F32BB2}" dt="2024-03-08T15:31:15.668" v="169" actId="207"/>
            <ac:spMkLst>
              <pc:docMk/>
              <pc:sldMasterMk cId="1693028746" sldId="2147483648"/>
              <pc:sldLayoutMk cId="3652869427" sldId="2147483651"/>
              <ac:spMk id="15" creationId="{F57429FB-BAB3-46DE-9370-D3C110C6572A}"/>
            </ac:spMkLst>
          </pc:spChg>
          <pc:spChg chg="mod">
            <ac:chgData name="Daniela Osorio C." userId="319d936b-4c97-4d05-ad2b-d02721bbec8f" providerId="ADAL" clId="{DDFC9B83-D05F-374E-A685-463796F32BB2}" dt="2024-03-08T15:31:18.190" v="170" actId="207"/>
            <ac:spMkLst>
              <pc:docMk/>
              <pc:sldMasterMk cId="1693028746" sldId="2147483648"/>
              <pc:sldLayoutMk cId="3652869427" sldId="2147483651"/>
              <ac:spMk id="16" creationId="{4F8D0BB2-7009-A53E-830B-0224847CA34E}"/>
            </ac:spMkLst>
          </pc:spChg>
          <pc:spChg chg="mod">
            <ac:chgData name="Daniela Osorio C." userId="319d936b-4c97-4d05-ad2b-d02721bbec8f" providerId="ADAL" clId="{DDFC9B83-D05F-374E-A685-463796F32BB2}" dt="2024-03-08T15:31:07.260" v="166"/>
            <ac:spMkLst>
              <pc:docMk/>
              <pc:sldMasterMk cId="1693028746" sldId="2147483648"/>
              <pc:sldLayoutMk cId="3652869427" sldId="2147483651"/>
              <ac:spMk id="18" creationId="{E08B512B-19D5-31EE-38BB-ECE0FD6B8C78}"/>
            </ac:spMkLst>
          </pc:spChg>
          <pc:grpChg chg="add mod">
            <ac:chgData name="Daniela Osorio C." userId="319d936b-4c97-4d05-ad2b-d02721bbec8f" providerId="ADAL" clId="{DDFC9B83-D05F-374E-A685-463796F32BB2}" dt="2024-03-08T15:31:07.260" v="166"/>
            <ac:grpSpMkLst>
              <pc:docMk/>
              <pc:sldMasterMk cId="1693028746" sldId="2147483648"/>
              <pc:sldLayoutMk cId="3652869427" sldId="2147483651"/>
              <ac:grpSpMk id="6" creationId="{30600BA2-FE25-D617-556A-284E126C4526}"/>
            </ac:grpSpMkLst>
          </pc:grpChg>
          <pc:grpChg chg="del">
            <ac:chgData name="Daniela Osorio C." userId="319d936b-4c97-4d05-ad2b-d02721bbec8f" providerId="ADAL" clId="{DDFC9B83-D05F-374E-A685-463796F32BB2}" dt="2024-03-08T15:31:06.466" v="165" actId="478"/>
            <ac:grpSpMkLst>
              <pc:docMk/>
              <pc:sldMasterMk cId="1693028746" sldId="2147483648"/>
              <pc:sldLayoutMk cId="3652869427" sldId="2147483651"/>
              <ac:grpSpMk id="14" creationId="{DBF54666-A2EC-90FE-7052-73357A52AE9A}"/>
            </ac:grpSpMkLst>
          </pc:grpChg>
          <pc:grpChg chg="mod">
            <ac:chgData name="Daniela Osorio C." userId="319d936b-4c97-4d05-ad2b-d02721bbec8f" providerId="ADAL" clId="{DDFC9B83-D05F-374E-A685-463796F32BB2}" dt="2024-03-08T15:31:07.260" v="166"/>
            <ac:grpSpMkLst>
              <pc:docMk/>
              <pc:sldMasterMk cId="1693028746" sldId="2147483648"/>
              <pc:sldLayoutMk cId="3652869427" sldId="2147483651"/>
              <ac:grpSpMk id="17" creationId="{78BE0504-3454-CB76-4D2B-96730BFC194F}"/>
            </ac:grpSpMkLst>
          </pc:grpChg>
          <pc:picChg chg="del">
            <ac:chgData name="Daniela Osorio C." userId="319d936b-4c97-4d05-ad2b-d02721bbec8f" providerId="ADAL" clId="{DDFC9B83-D05F-374E-A685-463796F32BB2}" dt="2024-03-08T15:33:48.022" v="191" actId="478"/>
            <ac:picMkLst>
              <pc:docMk/>
              <pc:sldMasterMk cId="1693028746" sldId="2147483648"/>
              <pc:sldLayoutMk cId="3652869427" sldId="2147483651"/>
              <ac:picMk id="5" creationId="{5AEBF32B-13C4-1B20-1320-414CC3B557AC}"/>
            </ac:picMkLst>
          </pc:picChg>
          <pc:picChg chg="mod">
            <ac:chgData name="Daniela Osorio C." userId="319d936b-4c97-4d05-ad2b-d02721bbec8f" providerId="ADAL" clId="{DDFC9B83-D05F-374E-A685-463796F32BB2}" dt="2024-03-08T15:31:07.260" v="166"/>
            <ac:picMkLst>
              <pc:docMk/>
              <pc:sldMasterMk cId="1693028746" sldId="2147483648"/>
              <pc:sldLayoutMk cId="3652869427" sldId="2147483651"/>
              <ac:picMk id="19" creationId="{2816031D-2FBD-6D3D-C3AA-EDAC01B1B7B3}"/>
            </ac:picMkLst>
          </pc:picChg>
          <pc:picChg chg="add del mod">
            <ac:chgData name="Daniela Osorio C." userId="319d936b-4c97-4d05-ad2b-d02721bbec8f" providerId="ADAL" clId="{DDFC9B83-D05F-374E-A685-463796F32BB2}" dt="2024-03-08T15:33:47.041" v="190" actId="21"/>
            <ac:picMkLst>
              <pc:docMk/>
              <pc:sldMasterMk cId="1693028746" sldId="2147483648"/>
              <pc:sldLayoutMk cId="3652869427" sldId="2147483651"/>
              <ac:picMk id="20" creationId="{27B90405-F1D3-597B-24BB-61EC9ADB08A9}"/>
            </ac:picMkLst>
          </pc:picChg>
          <pc:picChg chg="add mod">
            <ac:chgData name="Daniela Osorio C." userId="319d936b-4c97-4d05-ad2b-d02721bbec8f" providerId="ADAL" clId="{DDFC9B83-D05F-374E-A685-463796F32BB2}" dt="2024-03-08T15:33:54.996" v="193" actId="12789"/>
            <ac:picMkLst>
              <pc:docMk/>
              <pc:sldMasterMk cId="1693028746" sldId="2147483648"/>
              <pc:sldLayoutMk cId="3652869427" sldId="2147483651"/>
              <ac:picMk id="21" creationId="{0B69FBCA-2DDE-9868-06E1-CB4510FB1E1C}"/>
            </ac:picMkLst>
          </pc:picChg>
        </pc:sldLayoutChg>
        <pc:sldLayoutChg chg="addSp delSp modSp mod">
          <pc:chgData name="Daniela Osorio C." userId="319d936b-4c97-4d05-ad2b-d02721bbec8f" providerId="ADAL" clId="{DDFC9B83-D05F-374E-A685-463796F32BB2}" dt="2024-03-08T15:34:13.993" v="223" actId="1037"/>
          <pc:sldLayoutMkLst>
            <pc:docMk/>
            <pc:sldMasterMk cId="1693028746" sldId="2147483648"/>
            <pc:sldLayoutMk cId="1232603797" sldId="2147483653"/>
          </pc:sldLayoutMkLst>
          <pc:spChg chg="add del">
            <ac:chgData name="Daniela Osorio C." userId="319d936b-4c97-4d05-ad2b-d02721bbec8f" providerId="ADAL" clId="{DDFC9B83-D05F-374E-A685-463796F32BB2}" dt="2024-03-08T15:34:07.247" v="197" actId="478"/>
            <ac:spMkLst>
              <pc:docMk/>
              <pc:sldMasterMk cId="1693028746" sldId="2147483648"/>
              <pc:sldLayoutMk cId="1232603797" sldId="2147483653"/>
              <ac:spMk id="2" creationId="{C97BCC7D-6F08-8B7A-0AE6-494B19B085FA}"/>
            </ac:spMkLst>
          </pc:spChg>
          <pc:spChg chg="mod">
            <ac:chgData name="Daniela Osorio C." userId="319d936b-4c97-4d05-ad2b-d02721bbec8f" providerId="ADAL" clId="{DDFC9B83-D05F-374E-A685-463796F32BB2}" dt="2024-03-08T15:31:10.764" v="168"/>
            <ac:spMkLst>
              <pc:docMk/>
              <pc:sldMasterMk cId="1693028746" sldId="2147483648"/>
              <pc:sldLayoutMk cId="1232603797" sldId="2147483653"/>
              <ac:spMk id="4" creationId="{F0FF35D2-A2FC-35AC-0158-8D26446D5854}"/>
            </ac:spMkLst>
          </pc:spChg>
          <pc:spChg chg="mod">
            <ac:chgData name="Daniela Osorio C." userId="319d936b-4c97-4d05-ad2b-d02721bbec8f" providerId="ADAL" clId="{DDFC9B83-D05F-374E-A685-463796F32BB2}" dt="2024-03-08T15:24:04.735" v="10" actId="207"/>
            <ac:spMkLst>
              <pc:docMk/>
              <pc:sldMasterMk cId="1693028746" sldId="2147483648"/>
              <pc:sldLayoutMk cId="1232603797" sldId="2147483653"/>
              <ac:spMk id="6" creationId="{7CFD1A2D-962B-1B2F-8EFE-116133732487}"/>
            </ac:spMkLst>
          </pc:spChg>
          <pc:spChg chg="mod">
            <ac:chgData name="Daniela Osorio C." userId="319d936b-4c97-4d05-ad2b-d02721bbec8f" providerId="ADAL" clId="{DDFC9B83-D05F-374E-A685-463796F32BB2}" dt="2024-03-08T15:31:10.764" v="168"/>
            <ac:spMkLst>
              <pc:docMk/>
              <pc:sldMasterMk cId="1693028746" sldId="2147483648"/>
              <pc:sldLayoutMk cId="1232603797" sldId="2147483653"/>
              <ac:spMk id="15" creationId="{D52EE463-507D-0E89-A698-37B26D93221E}"/>
            </ac:spMkLst>
          </pc:spChg>
          <pc:spChg chg="mod">
            <ac:chgData name="Daniela Osorio C." userId="319d936b-4c97-4d05-ad2b-d02721bbec8f" providerId="ADAL" clId="{DDFC9B83-D05F-374E-A685-463796F32BB2}" dt="2024-03-08T15:23:58.482" v="9" actId="207"/>
            <ac:spMkLst>
              <pc:docMk/>
              <pc:sldMasterMk cId="1693028746" sldId="2147483648"/>
              <pc:sldLayoutMk cId="1232603797" sldId="2147483653"/>
              <ac:spMk id="17" creationId="{C0D8A9F2-7C34-CC0C-4A65-766C6591434E}"/>
            </ac:spMkLst>
          </pc:spChg>
          <pc:spChg chg="mod">
            <ac:chgData name="Daniela Osorio C." userId="319d936b-4c97-4d05-ad2b-d02721bbec8f" providerId="ADAL" clId="{DDFC9B83-D05F-374E-A685-463796F32BB2}" dt="2024-03-08T15:31:10.764" v="168"/>
            <ac:spMkLst>
              <pc:docMk/>
              <pc:sldMasterMk cId="1693028746" sldId="2147483648"/>
              <pc:sldLayoutMk cId="1232603797" sldId="2147483653"/>
              <ac:spMk id="18" creationId="{21FEE031-C875-38D1-5382-9E6E11778AA5}"/>
            </ac:spMkLst>
          </pc:spChg>
          <pc:grpChg chg="add mod">
            <ac:chgData name="Daniela Osorio C." userId="319d936b-4c97-4d05-ad2b-d02721bbec8f" providerId="ADAL" clId="{DDFC9B83-D05F-374E-A685-463796F32BB2}" dt="2024-03-08T15:31:10.764" v="168"/>
            <ac:grpSpMkLst>
              <pc:docMk/>
              <pc:sldMasterMk cId="1693028746" sldId="2147483648"/>
              <pc:sldLayoutMk cId="1232603797" sldId="2147483653"/>
              <ac:grpSpMk id="3" creationId="{427846E3-6C01-4C3F-2624-7CD8517C9846}"/>
            </ac:grpSpMkLst>
          </pc:grpChg>
          <pc:grpChg chg="del">
            <ac:chgData name="Daniela Osorio C." userId="319d936b-4c97-4d05-ad2b-d02721bbec8f" providerId="ADAL" clId="{DDFC9B83-D05F-374E-A685-463796F32BB2}" dt="2024-03-08T15:31:09.987" v="167" actId="478"/>
            <ac:grpSpMkLst>
              <pc:docMk/>
              <pc:sldMasterMk cId="1693028746" sldId="2147483648"/>
              <pc:sldLayoutMk cId="1232603797" sldId="2147483653"/>
              <ac:grpSpMk id="14" creationId="{DBF54666-A2EC-90FE-7052-73357A52AE9A}"/>
            </ac:grpSpMkLst>
          </pc:grpChg>
          <pc:grpChg chg="mod">
            <ac:chgData name="Daniela Osorio C." userId="319d936b-4c97-4d05-ad2b-d02721bbec8f" providerId="ADAL" clId="{DDFC9B83-D05F-374E-A685-463796F32BB2}" dt="2024-03-08T15:31:10.764" v="168"/>
            <ac:grpSpMkLst>
              <pc:docMk/>
              <pc:sldMasterMk cId="1693028746" sldId="2147483648"/>
              <pc:sldLayoutMk cId="1232603797" sldId="2147483653"/>
              <ac:grpSpMk id="16" creationId="{6C83F359-2517-926A-B7D0-D64B0F83FC19}"/>
            </ac:grpSpMkLst>
          </pc:grpChg>
          <pc:picChg chg="del">
            <ac:chgData name="Daniela Osorio C." userId="319d936b-4c97-4d05-ad2b-d02721bbec8f" providerId="ADAL" clId="{DDFC9B83-D05F-374E-A685-463796F32BB2}" dt="2024-03-08T15:34:08.779" v="198" actId="478"/>
            <ac:picMkLst>
              <pc:docMk/>
              <pc:sldMasterMk cId="1693028746" sldId="2147483648"/>
              <pc:sldLayoutMk cId="1232603797" sldId="2147483653"/>
              <ac:picMk id="5" creationId="{5AEBF32B-13C4-1B20-1320-414CC3B557AC}"/>
            </ac:picMkLst>
          </pc:picChg>
          <pc:picChg chg="mod">
            <ac:chgData name="Daniela Osorio C." userId="319d936b-4c97-4d05-ad2b-d02721bbec8f" providerId="ADAL" clId="{DDFC9B83-D05F-374E-A685-463796F32BB2}" dt="2024-03-08T15:31:10.764" v="168"/>
            <ac:picMkLst>
              <pc:docMk/>
              <pc:sldMasterMk cId="1693028746" sldId="2147483648"/>
              <pc:sldLayoutMk cId="1232603797" sldId="2147483653"/>
              <ac:picMk id="19" creationId="{08F0296E-9087-FDE0-9CBF-6E89FE8D4121}"/>
            </ac:picMkLst>
          </pc:picChg>
          <pc:picChg chg="add mod">
            <ac:chgData name="Daniela Osorio C." userId="319d936b-4c97-4d05-ad2b-d02721bbec8f" providerId="ADAL" clId="{DDFC9B83-D05F-374E-A685-463796F32BB2}" dt="2024-03-08T15:34:13.993" v="223" actId="1037"/>
            <ac:picMkLst>
              <pc:docMk/>
              <pc:sldMasterMk cId="1693028746" sldId="2147483648"/>
              <pc:sldLayoutMk cId="1232603797" sldId="2147483653"/>
              <ac:picMk id="20" creationId="{CBAE267F-1329-438D-F8CA-EC5B36496E4E}"/>
            </ac:picMkLst>
          </pc:picChg>
        </pc:sldLayoutChg>
        <pc:sldLayoutChg chg="modSp mod setBg">
          <pc:chgData name="Daniela Osorio C." userId="319d936b-4c97-4d05-ad2b-d02721bbec8f" providerId="ADAL" clId="{DDFC9B83-D05F-374E-A685-463796F32BB2}" dt="2024-03-08T15:38:15.264" v="225"/>
          <pc:sldLayoutMkLst>
            <pc:docMk/>
            <pc:sldMasterMk cId="1693028746" sldId="2147483648"/>
            <pc:sldLayoutMk cId="3557603587" sldId="2147483654"/>
          </pc:sldLayoutMkLst>
          <pc:spChg chg="mod">
            <ac:chgData name="Daniela Osorio C." userId="319d936b-4c97-4d05-ad2b-d02721bbec8f" providerId="ADAL" clId="{DDFC9B83-D05F-374E-A685-463796F32BB2}" dt="2024-03-08T15:23:36.480" v="4" actId="207"/>
            <ac:spMkLst>
              <pc:docMk/>
              <pc:sldMasterMk cId="1693028746" sldId="2147483648"/>
              <pc:sldLayoutMk cId="3557603587" sldId="2147483654"/>
              <ac:spMk id="7" creationId="{40797CDF-FB5B-73C1-E558-E89BA99B7029}"/>
            </ac:spMkLst>
          </pc:spChg>
          <pc:spChg chg="mod">
            <ac:chgData name="Daniela Osorio C." userId="319d936b-4c97-4d05-ad2b-d02721bbec8f" providerId="ADAL" clId="{DDFC9B83-D05F-374E-A685-463796F32BB2}" dt="2024-03-08T15:31:51.950" v="174" actId="207"/>
            <ac:spMkLst>
              <pc:docMk/>
              <pc:sldMasterMk cId="1693028746" sldId="2147483648"/>
              <pc:sldLayoutMk cId="3557603587" sldId="2147483654"/>
              <ac:spMk id="12" creationId="{EF32CCDA-7D4E-CFAF-567E-53011A66186E}"/>
            </ac:spMkLst>
          </pc:spChg>
        </pc:sldLayoutChg>
        <pc:sldLayoutChg chg="modSp mod setBg">
          <pc:chgData name="Daniela Osorio C." userId="319d936b-4c97-4d05-ad2b-d02721bbec8f" providerId="ADAL" clId="{DDFC9B83-D05F-374E-A685-463796F32BB2}" dt="2024-03-08T15:44:36.244" v="232"/>
          <pc:sldLayoutMkLst>
            <pc:docMk/>
            <pc:sldMasterMk cId="1693028746" sldId="2147483648"/>
            <pc:sldLayoutMk cId="787768259" sldId="2147483655"/>
          </pc:sldLayoutMkLst>
          <pc:spChg chg="mod">
            <ac:chgData name="Daniela Osorio C." userId="319d936b-4c97-4d05-ad2b-d02721bbec8f" providerId="ADAL" clId="{DDFC9B83-D05F-374E-A685-463796F32BB2}" dt="2024-03-08T15:23:49.204" v="7" actId="207"/>
            <ac:spMkLst>
              <pc:docMk/>
              <pc:sldMasterMk cId="1693028746" sldId="2147483648"/>
              <pc:sldLayoutMk cId="787768259" sldId="2147483655"/>
              <ac:spMk id="7" creationId="{40797CDF-FB5B-73C1-E558-E89BA99B7029}"/>
            </ac:spMkLst>
          </pc:spChg>
          <pc:spChg chg="mod">
            <ac:chgData name="Daniela Osorio C." userId="319d936b-4c97-4d05-ad2b-d02721bbec8f" providerId="ADAL" clId="{DDFC9B83-D05F-374E-A685-463796F32BB2}" dt="2024-03-08T15:31:48.066" v="173" actId="207"/>
            <ac:spMkLst>
              <pc:docMk/>
              <pc:sldMasterMk cId="1693028746" sldId="2147483648"/>
              <pc:sldLayoutMk cId="787768259" sldId="2147483655"/>
              <ac:spMk id="12" creationId="{EF32CCDA-7D4E-CFAF-567E-53011A66186E}"/>
            </ac:spMkLst>
          </pc:spChg>
        </pc:sldLayoutChg>
        <pc:sldLayoutChg chg="modSp mod setBg">
          <pc:chgData name="Daniela Osorio C." userId="319d936b-4c97-4d05-ad2b-d02721bbec8f" providerId="ADAL" clId="{DDFC9B83-D05F-374E-A685-463796F32BB2}" dt="2024-03-08T15:40:57.969" v="228"/>
          <pc:sldLayoutMkLst>
            <pc:docMk/>
            <pc:sldMasterMk cId="1693028746" sldId="2147483648"/>
            <pc:sldLayoutMk cId="2395459408" sldId="2147483656"/>
          </pc:sldLayoutMkLst>
          <pc:spChg chg="mod">
            <ac:chgData name="Daniela Osorio C." userId="319d936b-4c97-4d05-ad2b-d02721bbec8f" providerId="ADAL" clId="{DDFC9B83-D05F-374E-A685-463796F32BB2}" dt="2024-03-08T15:23:43.961" v="5" actId="207"/>
            <ac:spMkLst>
              <pc:docMk/>
              <pc:sldMasterMk cId="1693028746" sldId="2147483648"/>
              <pc:sldLayoutMk cId="2395459408" sldId="2147483656"/>
              <ac:spMk id="7" creationId="{40797CDF-FB5B-73C1-E558-E89BA99B7029}"/>
            </ac:spMkLst>
          </pc:spChg>
          <pc:spChg chg="mod">
            <ac:chgData name="Daniela Osorio C." userId="319d936b-4c97-4d05-ad2b-d02721bbec8f" providerId="ADAL" clId="{DDFC9B83-D05F-374E-A685-463796F32BB2}" dt="2024-03-08T15:31:37.512" v="171" actId="207"/>
            <ac:spMkLst>
              <pc:docMk/>
              <pc:sldMasterMk cId="1693028746" sldId="2147483648"/>
              <pc:sldLayoutMk cId="2395459408" sldId="2147483656"/>
              <ac:spMk id="12" creationId="{EF32CCDA-7D4E-CFAF-567E-53011A66186E}"/>
            </ac:spMkLst>
          </pc:spChg>
        </pc:sldLayoutChg>
        <pc:sldLayoutChg chg="modSp mod setBg">
          <pc:chgData name="Daniela Osorio C." userId="319d936b-4c97-4d05-ad2b-d02721bbec8f" providerId="ADAL" clId="{DDFC9B83-D05F-374E-A685-463796F32BB2}" dt="2024-03-08T15:42:33.373" v="230"/>
          <pc:sldLayoutMkLst>
            <pc:docMk/>
            <pc:sldMasterMk cId="1693028746" sldId="2147483648"/>
            <pc:sldLayoutMk cId="1558819832" sldId="2147483657"/>
          </pc:sldLayoutMkLst>
          <pc:spChg chg="mod">
            <ac:chgData name="Daniela Osorio C." userId="319d936b-4c97-4d05-ad2b-d02721bbec8f" providerId="ADAL" clId="{DDFC9B83-D05F-374E-A685-463796F32BB2}" dt="2024-03-08T15:23:46.707" v="6" actId="207"/>
            <ac:spMkLst>
              <pc:docMk/>
              <pc:sldMasterMk cId="1693028746" sldId="2147483648"/>
              <pc:sldLayoutMk cId="1558819832" sldId="2147483657"/>
              <ac:spMk id="7" creationId="{40797CDF-FB5B-73C1-E558-E89BA99B7029}"/>
            </ac:spMkLst>
          </pc:spChg>
          <pc:spChg chg="mod">
            <ac:chgData name="Daniela Osorio C." userId="319d936b-4c97-4d05-ad2b-d02721bbec8f" providerId="ADAL" clId="{DDFC9B83-D05F-374E-A685-463796F32BB2}" dt="2024-03-08T15:31:44.700" v="172" actId="207"/>
            <ac:spMkLst>
              <pc:docMk/>
              <pc:sldMasterMk cId="1693028746" sldId="2147483648"/>
              <pc:sldLayoutMk cId="1558819832" sldId="2147483657"/>
              <ac:spMk id="12" creationId="{EF32CCDA-7D4E-CFAF-567E-53011A66186E}"/>
            </ac:spMkLst>
          </pc:spChg>
        </pc:sldLayoutChg>
      </pc:sldMasterChg>
    </pc:docChg>
  </pc:docChgLst>
  <pc:docChgLst>
    <pc:chgData name="Daniela Osorio C." userId="319d936b-4c97-4d05-ad2b-d02721bbec8f" providerId="ADAL" clId="{101E4E8F-6946-8443-AB48-7F4B968E300F}"/>
    <pc:docChg chg="undo custSel addSld delSld modSld modMainMaster">
      <pc:chgData name="Daniela Osorio C." userId="319d936b-4c97-4d05-ad2b-d02721bbec8f" providerId="ADAL" clId="{101E4E8F-6946-8443-AB48-7F4B968E300F}" dt="2024-03-08T15:09:48.162" v="204" actId="478"/>
      <pc:docMkLst>
        <pc:docMk/>
      </pc:docMkLst>
      <pc:sldChg chg="delSp del mod">
        <pc:chgData name="Daniela Osorio C." userId="319d936b-4c97-4d05-ad2b-d02721bbec8f" providerId="ADAL" clId="{101E4E8F-6946-8443-AB48-7F4B968E300F}" dt="2024-03-07T20:49:49.436" v="106" actId="2696"/>
        <pc:sldMkLst>
          <pc:docMk/>
          <pc:sldMk cId="2627523701" sldId="258"/>
        </pc:sldMkLst>
        <pc:spChg chg="del">
          <ac:chgData name="Daniela Osorio C." userId="319d936b-4c97-4d05-ad2b-d02721bbec8f" providerId="ADAL" clId="{101E4E8F-6946-8443-AB48-7F4B968E300F}" dt="2024-03-07T20:49:40.688" v="103" actId="478"/>
          <ac:spMkLst>
            <pc:docMk/>
            <pc:sldMk cId="2627523701" sldId="258"/>
            <ac:spMk id="2" creationId="{25EEA2D1-28D6-E498-DB1C-46A58530CCA1}"/>
          </ac:spMkLst>
        </pc:spChg>
        <pc:spChg chg="del">
          <ac:chgData name="Daniela Osorio C." userId="319d936b-4c97-4d05-ad2b-d02721bbec8f" providerId="ADAL" clId="{101E4E8F-6946-8443-AB48-7F4B968E300F}" dt="2024-03-07T20:49:37.661" v="102" actId="478"/>
          <ac:spMkLst>
            <pc:docMk/>
            <pc:sldMk cId="2627523701" sldId="258"/>
            <ac:spMk id="3" creationId="{8E46ACC2-F59F-B902-21FF-8AEE1DFAB558}"/>
          </ac:spMkLst>
        </pc:spChg>
      </pc:sldChg>
      <pc:sldChg chg="del">
        <pc:chgData name="Daniela Osorio C." userId="319d936b-4c97-4d05-ad2b-d02721bbec8f" providerId="ADAL" clId="{101E4E8F-6946-8443-AB48-7F4B968E300F}" dt="2024-03-08T14:59:07.789" v="169" actId="2696"/>
        <pc:sldMkLst>
          <pc:docMk/>
          <pc:sldMk cId="665396211" sldId="265"/>
        </pc:sldMkLst>
      </pc:sldChg>
      <pc:sldChg chg="del">
        <pc:chgData name="Daniela Osorio C." userId="319d936b-4c97-4d05-ad2b-d02721bbec8f" providerId="ADAL" clId="{101E4E8F-6946-8443-AB48-7F4B968E300F}" dt="2024-03-08T14:59:12.236" v="171" actId="2696"/>
        <pc:sldMkLst>
          <pc:docMk/>
          <pc:sldMk cId="3582569794" sldId="266"/>
        </pc:sldMkLst>
      </pc:sldChg>
      <pc:sldChg chg="new del">
        <pc:chgData name="Daniela Osorio C." userId="319d936b-4c97-4d05-ad2b-d02721bbec8f" providerId="ADAL" clId="{101E4E8F-6946-8443-AB48-7F4B968E300F}" dt="2024-03-07T20:49:50.646" v="107" actId="2696"/>
        <pc:sldMkLst>
          <pc:docMk/>
          <pc:sldMk cId="83904724" sldId="268"/>
        </pc:sldMkLst>
      </pc:sldChg>
      <pc:sldChg chg="addSp modSp new">
        <pc:chgData name="Daniela Osorio C." userId="319d936b-4c97-4d05-ad2b-d02721bbec8f" providerId="ADAL" clId="{101E4E8F-6946-8443-AB48-7F4B968E300F}" dt="2024-03-08T15:01:03.879" v="185" actId="767"/>
        <pc:sldMkLst>
          <pc:docMk/>
          <pc:sldMk cId="430418543" sldId="269"/>
        </pc:sldMkLst>
        <pc:spChg chg="add mod">
          <ac:chgData name="Daniela Osorio C." userId="319d936b-4c97-4d05-ad2b-d02721bbec8f" providerId="ADAL" clId="{101E4E8F-6946-8443-AB48-7F4B968E300F}" dt="2024-03-08T15:01:03.879" v="185" actId="767"/>
          <ac:spMkLst>
            <pc:docMk/>
            <pc:sldMk cId="430418543" sldId="269"/>
            <ac:spMk id="3" creationId="{B128AD5F-2BB2-772E-47B7-5A5F192D28F0}"/>
          </ac:spMkLst>
        </pc:spChg>
      </pc:sldChg>
      <pc:sldChg chg="new del">
        <pc:chgData name="Daniela Osorio C." userId="319d936b-4c97-4d05-ad2b-d02721bbec8f" providerId="ADAL" clId="{101E4E8F-6946-8443-AB48-7F4B968E300F}" dt="2024-03-07T20:50:15.240" v="124" actId="2696"/>
        <pc:sldMkLst>
          <pc:docMk/>
          <pc:sldMk cId="1631236252" sldId="270"/>
        </pc:sldMkLst>
      </pc:sldChg>
      <pc:sldChg chg="new">
        <pc:chgData name="Daniela Osorio C." userId="319d936b-4c97-4d05-ad2b-d02721bbec8f" providerId="ADAL" clId="{101E4E8F-6946-8443-AB48-7F4B968E300F}" dt="2024-03-08T14:59:04.567" v="168" actId="680"/>
        <pc:sldMkLst>
          <pc:docMk/>
          <pc:sldMk cId="1795622692" sldId="270"/>
        </pc:sldMkLst>
      </pc:sldChg>
      <pc:sldChg chg="new">
        <pc:chgData name="Daniela Osorio C." userId="319d936b-4c97-4d05-ad2b-d02721bbec8f" providerId="ADAL" clId="{101E4E8F-6946-8443-AB48-7F4B968E300F}" dt="2024-03-08T14:59:10.965" v="170" actId="680"/>
        <pc:sldMkLst>
          <pc:docMk/>
          <pc:sldMk cId="2640507694" sldId="271"/>
        </pc:sldMkLst>
      </pc:sldChg>
      <pc:sldChg chg="new del">
        <pc:chgData name="Daniela Osorio C." userId="319d936b-4c97-4d05-ad2b-d02721bbec8f" providerId="ADAL" clId="{101E4E8F-6946-8443-AB48-7F4B968E300F}" dt="2024-03-08T14:59:21.942" v="173" actId="2696"/>
        <pc:sldMkLst>
          <pc:docMk/>
          <pc:sldMk cId="308002292" sldId="272"/>
        </pc:sldMkLst>
      </pc:sldChg>
      <pc:sldMasterChg chg="modSldLayout sldLayoutOrd">
        <pc:chgData name="Daniela Osorio C." userId="319d936b-4c97-4d05-ad2b-d02721bbec8f" providerId="ADAL" clId="{101E4E8F-6946-8443-AB48-7F4B968E300F}" dt="2024-03-08T15:09:48.162" v="204" actId="478"/>
        <pc:sldMasterMkLst>
          <pc:docMk/>
          <pc:sldMasterMk cId="1693028746" sldId="2147483648"/>
        </pc:sldMasterMkLst>
        <pc:sldLayoutChg chg="addSp delSp modSp mod setBg">
          <pc:chgData name="Daniela Osorio C." userId="319d936b-4c97-4d05-ad2b-d02721bbec8f" providerId="ADAL" clId="{101E4E8F-6946-8443-AB48-7F4B968E300F}" dt="2024-03-08T15:09:48.162" v="204" actId="478"/>
          <pc:sldLayoutMkLst>
            <pc:docMk/>
            <pc:sldMasterMk cId="1693028746" sldId="2147483648"/>
            <pc:sldLayoutMk cId="2606120192" sldId="2147483649"/>
          </pc:sldLayoutMkLst>
          <pc:spChg chg="add del mod">
            <ac:chgData name="Daniela Osorio C." userId="319d936b-4c97-4d05-ad2b-d02721bbec8f" providerId="ADAL" clId="{101E4E8F-6946-8443-AB48-7F4B968E300F}" dt="2024-03-07T20:45:31.307" v="63" actId="478"/>
            <ac:spMkLst>
              <pc:docMk/>
              <pc:sldMasterMk cId="1693028746" sldId="2147483648"/>
              <pc:sldLayoutMk cId="2606120192" sldId="2147483649"/>
              <ac:spMk id="2" creationId="{09CA7AF9-7BFD-07D1-D77F-9B6D2487C1EB}"/>
            </ac:spMkLst>
          </pc:spChg>
          <pc:spChg chg="add del mod">
            <ac:chgData name="Daniela Osorio C." userId="319d936b-4c97-4d05-ad2b-d02721bbec8f" providerId="ADAL" clId="{101E4E8F-6946-8443-AB48-7F4B968E300F}" dt="2024-03-08T14:58:32.832" v="151" actId="478"/>
            <ac:spMkLst>
              <pc:docMk/>
              <pc:sldMasterMk cId="1693028746" sldId="2147483648"/>
              <pc:sldLayoutMk cId="2606120192" sldId="2147483649"/>
              <ac:spMk id="2" creationId="{11200017-4BB7-8F7E-9303-01D20A802ED3}"/>
            </ac:spMkLst>
          </pc:spChg>
          <pc:spChg chg="add del mod">
            <ac:chgData name="Daniela Osorio C." userId="319d936b-4c97-4d05-ad2b-d02721bbec8f" providerId="ADAL" clId="{101E4E8F-6946-8443-AB48-7F4B968E300F}" dt="2024-03-07T20:35:56.418" v="8" actId="478"/>
            <ac:spMkLst>
              <pc:docMk/>
              <pc:sldMasterMk cId="1693028746" sldId="2147483648"/>
              <pc:sldLayoutMk cId="2606120192" sldId="2147483649"/>
              <ac:spMk id="3" creationId="{7FE07522-CB3C-DFE6-ECDD-E8DC707C4597}"/>
            </ac:spMkLst>
          </pc:spChg>
          <pc:spChg chg="add del mod">
            <ac:chgData name="Daniela Osorio C." userId="319d936b-4c97-4d05-ad2b-d02721bbec8f" providerId="ADAL" clId="{101E4E8F-6946-8443-AB48-7F4B968E300F}" dt="2024-03-08T14:59:31.141" v="174" actId="478"/>
            <ac:spMkLst>
              <pc:docMk/>
              <pc:sldMasterMk cId="1693028746" sldId="2147483648"/>
              <pc:sldLayoutMk cId="2606120192" sldId="2147483649"/>
              <ac:spMk id="3" creationId="{9B15DE28-522A-08A7-230D-7B3DB3CC8F53}"/>
            </ac:spMkLst>
          </pc:spChg>
          <pc:spChg chg="add del mod">
            <ac:chgData name="Daniela Osorio C." userId="319d936b-4c97-4d05-ad2b-d02721bbec8f" providerId="ADAL" clId="{101E4E8F-6946-8443-AB48-7F4B968E300F}" dt="2024-03-08T15:01:11.272" v="186" actId="478"/>
            <ac:spMkLst>
              <pc:docMk/>
              <pc:sldMasterMk cId="1693028746" sldId="2147483648"/>
              <pc:sldLayoutMk cId="2606120192" sldId="2147483649"/>
              <ac:spMk id="4" creationId="{07C97E7F-887E-ABEF-4643-55E2E4D217A7}"/>
            </ac:spMkLst>
          </pc:spChg>
          <pc:spChg chg="add del mod">
            <ac:chgData name="Daniela Osorio C." userId="319d936b-4c97-4d05-ad2b-d02721bbec8f" providerId="ADAL" clId="{101E4E8F-6946-8443-AB48-7F4B968E300F}" dt="2024-03-07T20:35:55.237" v="6" actId="478"/>
            <ac:spMkLst>
              <pc:docMk/>
              <pc:sldMasterMk cId="1693028746" sldId="2147483648"/>
              <pc:sldLayoutMk cId="2606120192" sldId="2147483649"/>
              <ac:spMk id="4" creationId="{3311076F-F4A8-B866-9E98-A7EBCF68F4EA}"/>
            </ac:spMkLst>
          </pc:spChg>
          <pc:spChg chg="add mod">
            <ac:chgData name="Daniela Osorio C." userId="319d936b-4c97-4d05-ad2b-d02721bbec8f" providerId="ADAL" clId="{101E4E8F-6946-8443-AB48-7F4B968E300F}" dt="2024-03-07T20:50:39.727" v="129" actId="34135"/>
            <ac:spMkLst>
              <pc:docMk/>
              <pc:sldMasterMk cId="1693028746" sldId="2147483648"/>
              <pc:sldLayoutMk cId="2606120192" sldId="2147483649"/>
              <ac:spMk id="5" creationId="{EA07B88F-3442-88EF-4332-8188DAED77CC}"/>
            </ac:spMkLst>
          </pc:spChg>
          <pc:spChg chg="add mod">
            <ac:chgData name="Daniela Osorio C." userId="319d936b-4c97-4d05-ad2b-d02721bbec8f" providerId="ADAL" clId="{101E4E8F-6946-8443-AB48-7F4B968E300F}" dt="2024-03-07T20:49:15.423" v="98" actId="207"/>
            <ac:spMkLst>
              <pc:docMk/>
              <pc:sldMasterMk cId="1693028746" sldId="2147483648"/>
              <pc:sldLayoutMk cId="2606120192" sldId="2147483649"/>
              <ac:spMk id="6" creationId="{FC350248-3FB5-3C6F-8D72-BDEA02FE930A}"/>
            </ac:spMkLst>
          </pc:spChg>
          <pc:spChg chg="del">
            <ac:chgData name="Daniela Osorio C." userId="319d936b-4c97-4d05-ad2b-d02721bbec8f" providerId="ADAL" clId="{101E4E8F-6946-8443-AB48-7F4B968E300F}" dt="2024-03-07T20:36:31.182" v="18" actId="478"/>
            <ac:spMkLst>
              <pc:docMk/>
              <pc:sldMasterMk cId="1693028746" sldId="2147483648"/>
              <pc:sldLayoutMk cId="2606120192" sldId="2147483649"/>
              <ac:spMk id="9" creationId="{3816F564-B64A-4618-7592-2A6B8CEB9C41}"/>
            </ac:spMkLst>
          </pc:spChg>
          <pc:spChg chg="add mod">
            <ac:chgData name="Daniela Osorio C." userId="319d936b-4c97-4d05-ad2b-d02721bbec8f" providerId="ADAL" clId="{101E4E8F-6946-8443-AB48-7F4B968E300F}" dt="2024-03-08T15:01:18.527" v="188" actId="571"/>
            <ac:spMkLst>
              <pc:docMk/>
              <pc:sldMasterMk cId="1693028746" sldId="2147483648"/>
              <pc:sldLayoutMk cId="2606120192" sldId="2147483649"/>
              <ac:spMk id="9" creationId="{50529B01-E9A4-D7BE-AC46-8362F572B79B}"/>
            </ac:spMkLst>
          </pc:spChg>
          <pc:spChg chg="add del mod">
            <ac:chgData name="Daniela Osorio C." userId="319d936b-4c97-4d05-ad2b-d02721bbec8f" providerId="ADAL" clId="{101E4E8F-6946-8443-AB48-7F4B968E300F}" dt="2024-03-08T15:09:38.814" v="202" actId="478"/>
            <ac:spMkLst>
              <pc:docMk/>
              <pc:sldMasterMk cId="1693028746" sldId="2147483648"/>
              <pc:sldLayoutMk cId="2606120192" sldId="2147483649"/>
              <ac:spMk id="10" creationId="{B1C91428-3D90-A4E8-7199-72B6E52DE707}"/>
            </ac:spMkLst>
          </pc:spChg>
          <pc:spChg chg="del mod">
            <ac:chgData name="Daniela Osorio C." userId="319d936b-4c97-4d05-ad2b-d02721bbec8f" providerId="ADAL" clId="{101E4E8F-6946-8443-AB48-7F4B968E300F}" dt="2024-03-07T20:36:25.972" v="15" actId="478"/>
            <ac:spMkLst>
              <pc:docMk/>
              <pc:sldMasterMk cId="1693028746" sldId="2147483648"/>
              <pc:sldLayoutMk cId="2606120192" sldId="2147483649"/>
              <ac:spMk id="10" creationId="{E4945C69-40F3-B92B-A27A-B87A3D9731D7}"/>
            </ac:spMkLst>
          </pc:spChg>
          <pc:spChg chg="del">
            <ac:chgData name="Daniela Osorio C." userId="319d936b-4c97-4d05-ad2b-d02721bbec8f" providerId="ADAL" clId="{101E4E8F-6946-8443-AB48-7F4B968E300F}" dt="2024-03-07T20:36:33.443" v="20" actId="478"/>
            <ac:spMkLst>
              <pc:docMk/>
              <pc:sldMasterMk cId="1693028746" sldId="2147483648"/>
              <pc:sldLayoutMk cId="2606120192" sldId="2147483649"/>
              <ac:spMk id="12" creationId="{366F94F7-4E1E-FA90-A326-481A71619313}"/>
            </ac:spMkLst>
          </pc:spChg>
          <pc:spChg chg="add del mod">
            <ac:chgData name="Daniela Osorio C." userId="319d936b-4c97-4d05-ad2b-d02721bbec8f" providerId="ADAL" clId="{101E4E8F-6946-8443-AB48-7F4B968E300F}" dt="2024-03-08T15:09:48.162" v="204" actId="478"/>
            <ac:spMkLst>
              <pc:docMk/>
              <pc:sldMasterMk cId="1693028746" sldId="2147483648"/>
              <pc:sldLayoutMk cId="2606120192" sldId="2147483649"/>
              <ac:spMk id="12" creationId="{9C7A6C4C-8A4A-FFFF-DAEE-34F47C37A1C3}"/>
            </ac:spMkLst>
          </pc:spChg>
          <pc:spChg chg="add mod">
            <ac:chgData name="Daniela Osorio C." userId="319d936b-4c97-4d05-ad2b-d02721bbec8f" providerId="ADAL" clId="{101E4E8F-6946-8443-AB48-7F4B968E300F}" dt="2024-03-07T20:48:59.666" v="95" actId="1076"/>
            <ac:spMkLst>
              <pc:docMk/>
              <pc:sldMasterMk cId="1693028746" sldId="2147483648"/>
              <pc:sldLayoutMk cId="2606120192" sldId="2147483649"/>
              <ac:spMk id="13" creationId="{F586EB83-3340-7C71-15A1-A44304B30029}"/>
            </ac:spMkLst>
          </pc:spChg>
          <pc:spChg chg="add del mod">
            <ac:chgData name="Daniela Osorio C." userId="319d936b-4c97-4d05-ad2b-d02721bbec8f" providerId="ADAL" clId="{101E4E8F-6946-8443-AB48-7F4B968E300F}" dt="2024-03-07T20:39:12.744" v="55" actId="478"/>
            <ac:spMkLst>
              <pc:docMk/>
              <pc:sldMasterMk cId="1693028746" sldId="2147483648"/>
              <pc:sldLayoutMk cId="2606120192" sldId="2147483649"/>
              <ac:spMk id="14" creationId="{55042420-4ABE-2C02-80C6-0C983E051399}"/>
            </ac:spMkLst>
          </pc:spChg>
          <pc:spChg chg="add del mod">
            <ac:chgData name="Daniela Osorio C." userId="319d936b-4c97-4d05-ad2b-d02721bbec8f" providerId="ADAL" clId="{101E4E8F-6946-8443-AB48-7F4B968E300F}" dt="2024-03-08T14:58:13.207" v="145" actId="478"/>
            <ac:spMkLst>
              <pc:docMk/>
              <pc:sldMasterMk cId="1693028746" sldId="2147483648"/>
              <pc:sldLayoutMk cId="2606120192" sldId="2147483649"/>
              <ac:spMk id="15" creationId="{DE6CBF63-56A5-36ED-B5F1-BABD286EBE20}"/>
            </ac:spMkLst>
          </pc:spChg>
          <pc:spChg chg="del">
            <ac:chgData name="Daniela Osorio C." userId="319d936b-4c97-4d05-ad2b-d02721bbec8f" providerId="ADAL" clId="{101E4E8F-6946-8443-AB48-7F4B968E300F}" dt="2024-03-07T20:36:28.831" v="17" actId="478"/>
            <ac:spMkLst>
              <pc:docMk/>
              <pc:sldMasterMk cId="1693028746" sldId="2147483648"/>
              <pc:sldLayoutMk cId="2606120192" sldId="2147483649"/>
              <ac:spMk id="18" creationId="{5815C0CE-7454-7281-AD35-B75725BE0DCA}"/>
            </ac:spMkLst>
          </pc:spChg>
          <pc:spChg chg="del">
            <ac:chgData name="Daniela Osorio C." userId="319d936b-4c97-4d05-ad2b-d02721bbec8f" providerId="ADAL" clId="{101E4E8F-6946-8443-AB48-7F4B968E300F}" dt="2024-03-07T20:36:32.385" v="19" actId="478"/>
            <ac:spMkLst>
              <pc:docMk/>
              <pc:sldMasterMk cId="1693028746" sldId="2147483648"/>
              <pc:sldLayoutMk cId="2606120192" sldId="2147483649"/>
              <ac:spMk id="19" creationId="{46C5A25D-3B2A-B95A-98EE-13434CE2350E}"/>
            </ac:spMkLst>
          </pc:spChg>
          <pc:spChg chg="add mod">
            <ac:chgData name="Daniela Osorio C." userId="319d936b-4c97-4d05-ad2b-d02721bbec8f" providerId="ADAL" clId="{101E4E8F-6946-8443-AB48-7F4B968E300F}" dt="2024-03-07T20:50:35.847" v="128" actId="571"/>
            <ac:spMkLst>
              <pc:docMk/>
              <pc:sldMasterMk cId="1693028746" sldId="2147483648"/>
              <pc:sldLayoutMk cId="2606120192" sldId="2147483649"/>
              <ac:spMk id="24" creationId="{6A1A9ACA-EF50-5A29-C0EE-7B779A2AF467}"/>
            </ac:spMkLst>
          </pc:spChg>
          <pc:picChg chg="mod">
            <ac:chgData name="Daniela Osorio C." userId="319d936b-4c97-4d05-ad2b-d02721bbec8f" providerId="ADAL" clId="{101E4E8F-6946-8443-AB48-7F4B968E300F}" dt="2024-03-07T20:50:49.837" v="130" actId="1076"/>
            <ac:picMkLst>
              <pc:docMk/>
              <pc:sldMasterMk cId="1693028746" sldId="2147483648"/>
              <pc:sldLayoutMk cId="2606120192" sldId="2147483649"/>
              <ac:picMk id="8" creationId="{8B1A2DB8-9B24-4654-F33A-1376883E1479}"/>
            </ac:picMkLst>
          </pc:picChg>
          <pc:picChg chg="mod">
            <ac:chgData name="Daniela Osorio C." userId="319d936b-4c97-4d05-ad2b-d02721bbec8f" providerId="ADAL" clId="{101E4E8F-6946-8443-AB48-7F4B968E300F}" dt="2024-03-07T20:38:02.340" v="46" actId="12789"/>
            <ac:picMkLst>
              <pc:docMk/>
              <pc:sldMasterMk cId="1693028746" sldId="2147483648"/>
              <pc:sldLayoutMk cId="2606120192" sldId="2147483649"/>
              <ac:picMk id="11" creationId="{9057CAB5-419B-D16F-C185-A2D3C653D2A9}"/>
            </ac:picMkLst>
          </pc:picChg>
          <pc:picChg chg="add mod">
            <ac:chgData name="Daniela Osorio C." userId="319d936b-4c97-4d05-ad2b-d02721bbec8f" providerId="ADAL" clId="{101E4E8F-6946-8443-AB48-7F4B968E300F}" dt="2024-03-07T20:48:31.520" v="82" actId="571"/>
            <ac:picMkLst>
              <pc:docMk/>
              <pc:sldMasterMk cId="1693028746" sldId="2147483648"/>
              <pc:sldLayoutMk cId="2606120192" sldId="2147483649"/>
              <ac:picMk id="20" creationId="{E0C50A8D-8BAD-AD41-2CA3-A56DE0080039}"/>
            </ac:picMkLst>
          </pc:picChg>
          <pc:picChg chg="add mod">
            <ac:chgData name="Daniela Osorio C." userId="319d936b-4c97-4d05-ad2b-d02721bbec8f" providerId="ADAL" clId="{101E4E8F-6946-8443-AB48-7F4B968E300F}" dt="2024-03-07T20:48:46.303" v="92" actId="571"/>
            <ac:picMkLst>
              <pc:docMk/>
              <pc:sldMasterMk cId="1693028746" sldId="2147483648"/>
              <pc:sldLayoutMk cId="2606120192" sldId="2147483649"/>
              <ac:picMk id="21" creationId="{58A43E03-FCEB-C4BC-952A-2EF29627CEA1}"/>
            </ac:picMkLst>
          </pc:picChg>
          <pc:cxnChg chg="add mod">
            <ac:chgData name="Daniela Osorio C." userId="319d936b-4c97-4d05-ad2b-d02721bbec8f" providerId="ADAL" clId="{101E4E8F-6946-8443-AB48-7F4B968E300F}" dt="2024-03-07T20:49:27.074" v="101" actId="14100"/>
            <ac:cxnSpMkLst>
              <pc:docMk/>
              <pc:sldMasterMk cId="1693028746" sldId="2147483648"/>
              <pc:sldLayoutMk cId="2606120192" sldId="2147483649"/>
              <ac:cxnSpMk id="7" creationId="{FF0FCBE2-3DBD-0281-D2F5-F0C94CE8BC2D}"/>
            </ac:cxnSpMkLst>
          </pc:cxnChg>
          <pc:cxnChg chg="del">
            <ac:chgData name="Daniela Osorio C." userId="319d936b-4c97-4d05-ad2b-d02721bbec8f" providerId="ADAL" clId="{101E4E8F-6946-8443-AB48-7F4B968E300F}" dt="2024-03-07T20:36:26.693" v="16" actId="478"/>
            <ac:cxnSpMkLst>
              <pc:docMk/>
              <pc:sldMasterMk cId="1693028746" sldId="2147483648"/>
              <pc:sldLayoutMk cId="2606120192" sldId="2147483649"/>
              <ac:cxnSpMk id="16" creationId="{2964AD85-DED8-C9C1-CB5E-9D1B94BD0908}"/>
            </ac:cxnSpMkLst>
          </pc:cxnChg>
        </pc:sldLayoutChg>
        <pc:sldLayoutChg chg="modSp mod">
          <pc:chgData name="Daniela Osorio C." userId="319d936b-4c97-4d05-ad2b-d02721bbec8f" providerId="ADAL" clId="{101E4E8F-6946-8443-AB48-7F4B968E300F}" dt="2024-03-08T12:29:11.634" v="131" actId="1076"/>
          <pc:sldLayoutMkLst>
            <pc:docMk/>
            <pc:sldMasterMk cId="1693028746" sldId="2147483648"/>
            <pc:sldLayoutMk cId="3652869427" sldId="2147483651"/>
          </pc:sldLayoutMkLst>
          <pc:spChg chg="mod">
            <ac:chgData name="Daniela Osorio C." userId="319d936b-4c97-4d05-ad2b-d02721bbec8f" providerId="ADAL" clId="{101E4E8F-6946-8443-AB48-7F4B968E300F}" dt="2024-03-08T12:29:11.634" v="131" actId="1076"/>
            <ac:spMkLst>
              <pc:docMk/>
              <pc:sldMasterMk cId="1693028746" sldId="2147483648"/>
              <pc:sldLayoutMk cId="3652869427" sldId="2147483651"/>
              <ac:spMk id="2" creationId="{C97BCC7D-6F08-8B7A-0AE6-494B19B085FA}"/>
            </ac:spMkLst>
          </pc:spChg>
        </pc:sldLayoutChg>
        <pc:sldLayoutChg chg="modSp mod">
          <pc:chgData name="Daniela Osorio C." userId="319d936b-4c97-4d05-ad2b-d02721bbec8f" providerId="ADAL" clId="{101E4E8F-6946-8443-AB48-7F4B968E300F}" dt="2024-03-07T20:36:41.038" v="23" actId="1076"/>
          <pc:sldLayoutMkLst>
            <pc:docMk/>
            <pc:sldMasterMk cId="1693028746" sldId="2147483648"/>
            <pc:sldLayoutMk cId="1232603797" sldId="2147483653"/>
          </pc:sldLayoutMkLst>
          <pc:spChg chg="mod">
            <ac:chgData name="Daniela Osorio C." userId="319d936b-4c97-4d05-ad2b-d02721bbec8f" providerId="ADAL" clId="{101E4E8F-6946-8443-AB48-7F4B968E300F}" dt="2024-03-07T20:36:41.038" v="23" actId="1076"/>
            <ac:spMkLst>
              <pc:docMk/>
              <pc:sldMasterMk cId="1693028746" sldId="2147483648"/>
              <pc:sldLayoutMk cId="1232603797" sldId="2147483653"/>
              <ac:spMk id="2" creationId="{C97BCC7D-6F08-8B7A-0AE6-494B19B085FA}"/>
            </ac:spMkLst>
          </pc:spChg>
        </pc:sldLayoutChg>
        <pc:sldLayoutChg chg="setBg">
          <pc:chgData name="Daniela Osorio C." userId="319d936b-4c97-4d05-ad2b-d02721bbec8f" providerId="ADAL" clId="{101E4E8F-6946-8443-AB48-7F4B968E300F}" dt="2024-03-08T14:24:26.467" v="133"/>
          <pc:sldLayoutMkLst>
            <pc:docMk/>
            <pc:sldMasterMk cId="1693028746" sldId="2147483648"/>
            <pc:sldLayoutMk cId="3557603587" sldId="2147483654"/>
          </pc:sldLayoutMkLst>
        </pc:sldLayoutChg>
        <pc:sldLayoutChg chg="modSp mod setBg">
          <pc:chgData name="Daniela Osorio C." userId="319d936b-4c97-4d05-ad2b-d02721bbec8f" providerId="ADAL" clId="{101E4E8F-6946-8443-AB48-7F4B968E300F}" dt="2024-03-08T14:53:56.797" v="144" actId="20577"/>
          <pc:sldLayoutMkLst>
            <pc:docMk/>
            <pc:sldMasterMk cId="1693028746" sldId="2147483648"/>
            <pc:sldLayoutMk cId="787768259" sldId="2147483655"/>
          </pc:sldLayoutMkLst>
          <pc:spChg chg="mod">
            <ac:chgData name="Daniela Osorio C." userId="319d936b-4c97-4d05-ad2b-d02721bbec8f" providerId="ADAL" clId="{101E4E8F-6946-8443-AB48-7F4B968E300F}" dt="2024-03-08T14:53:56.797" v="144" actId="20577"/>
            <ac:spMkLst>
              <pc:docMk/>
              <pc:sldMasterMk cId="1693028746" sldId="2147483648"/>
              <pc:sldLayoutMk cId="787768259" sldId="2147483655"/>
              <ac:spMk id="11" creationId="{3A54758D-9CC7-9A21-A8E1-CD5CA7F3C268}"/>
            </ac:spMkLst>
          </pc:spChg>
        </pc:sldLayoutChg>
        <pc:sldLayoutChg chg="setBg">
          <pc:chgData name="Daniela Osorio C." userId="319d936b-4c97-4d05-ad2b-d02721bbec8f" providerId="ADAL" clId="{101E4E8F-6946-8443-AB48-7F4B968E300F}" dt="2024-03-08T14:31:38.575" v="135"/>
          <pc:sldLayoutMkLst>
            <pc:docMk/>
            <pc:sldMasterMk cId="1693028746" sldId="2147483648"/>
            <pc:sldLayoutMk cId="2395459408" sldId="2147483656"/>
          </pc:sldLayoutMkLst>
        </pc:sldLayoutChg>
        <pc:sldLayoutChg chg="modSp mod ord setBg">
          <pc:chgData name="Daniela Osorio C." userId="319d936b-4c97-4d05-ad2b-d02721bbec8f" providerId="ADAL" clId="{101E4E8F-6946-8443-AB48-7F4B968E300F}" dt="2024-03-08T14:53:54.053" v="142" actId="20577"/>
          <pc:sldLayoutMkLst>
            <pc:docMk/>
            <pc:sldMasterMk cId="1693028746" sldId="2147483648"/>
            <pc:sldLayoutMk cId="1558819832" sldId="2147483657"/>
          </pc:sldLayoutMkLst>
          <pc:spChg chg="mod">
            <ac:chgData name="Daniela Osorio C." userId="319d936b-4c97-4d05-ad2b-d02721bbec8f" providerId="ADAL" clId="{101E4E8F-6946-8443-AB48-7F4B968E300F}" dt="2024-03-08T14:53:54.053" v="142" actId="20577"/>
            <ac:spMkLst>
              <pc:docMk/>
              <pc:sldMasterMk cId="1693028746" sldId="2147483648"/>
              <pc:sldLayoutMk cId="1558819832" sldId="2147483657"/>
              <ac:spMk id="11" creationId="{3A54758D-9CC7-9A21-A8E1-CD5CA7F3C268}"/>
            </ac:spMkLst>
          </pc:spChg>
        </pc:sldLayoutChg>
      </pc:sldMasterChg>
    </pc:docChg>
  </pc:docChgLst>
  <pc:docChgLst>
    <pc:chgData name="Daniela Osorio C." userId="319d936b-4c97-4d05-ad2b-d02721bbec8f" providerId="ADAL" clId="{8ECFA8A7-1ADB-2841-A8F3-81DA05612E66}"/>
    <pc:docChg chg="custSel modMainMaster">
      <pc:chgData name="Daniela Osorio C." userId="319d936b-4c97-4d05-ad2b-d02721bbec8f" providerId="ADAL" clId="{8ECFA8A7-1ADB-2841-A8F3-81DA05612E66}" dt="2024-03-18T14:15:56.208" v="77"/>
      <pc:docMkLst>
        <pc:docMk/>
      </pc:docMkLst>
      <pc:sldMasterChg chg="modSldLayout">
        <pc:chgData name="Daniela Osorio C." userId="319d936b-4c97-4d05-ad2b-d02721bbec8f" providerId="ADAL" clId="{8ECFA8A7-1ADB-2841-A8F3-81DA05612E66}" dt="2024-03-18T14:15:56.208" v="77"/>
        <pc:sldMasterMkLst>
          <pc:docMk/>
          <pc:sldMasterMk cId="1693028746" sldId="2147483648"/>
        </pc:sldMasterMkLst>
        <pc:sldLayoutChg chg="addSp delSp modSp mod setBg">
          <pc:chgData name="Daniela Osorio C." userId="319d936b-4c97-4d05-ad2b-d02721bbec8f" providerId="ADAL" clId="{8ECFA8A7-1ADB-2841-A8F3-81DA05612E66}" dt="2024-03-15T17:08:55.127" v="33"/>
          <pc:sldLayoutMkLst>
            <pc:docMk/>
            <pc:sldMasterMk cId="1693028746" sldId="2147483648"/>
            <pc:sldLayoutMk cId="2606120192" sldId="2147483649"/>
          </pc:sldLayoutMkLst>
          <pc:spChg chg="mod">
            <ac:chgData name="Daniela Osorio C." userId="319d936b-4c97-4d05-ad2b-d02721bbec8f" providerId="ADAL" clId="{8ECFA8A7-1ADB-2841-A8F3-81DA05612E66}" dt="2024-03-15T17:05:36.788" v="0" actId="207"/>
            <ac:spMkLst>
              <pc:docMk/>
              <pc:sldMasterMk cId="1693028746" sldId="2147483648"/>
              <pc:sldLayoutMk cId="2606120192" sldId="2147483649"/>
              <ac:spMk id="5" creationId="{EA07B88F-3442-88EF-4332-8188DAED77CC}"/>
            </ac:spMkLst>
          </pc:spChg>
          <pc:picChg chg="add del mod">
            <ac:chgData name="Daniela Osorio C." userId="319d936b-4c97-4d05-ad2b-d02721bbec8f" providerId="ADAL" clId="{8ECFA8A7-1ADB-2841-A8F3-81DA05612E66}" dt="2024-03-15T17:07:00.262" v="29" actId="21"/>
            <ac:picMkLst>
              <pc:docMk/>
              <pc:sldMasterMk cId="1693028746" sldId="2147483648"/>
              <pc:sldLayoutMk cId="2606120192" sldId="2147483649"/>
              <ac:picMk id="2" creationId="{DC559FB6-3CD7-6BDE-0124-33A569C49D86}"/>
            </ac:picMkLst>
          </pc:picChg>
          <pc:picChg chg="del">
            <ac:chgData name="Daniela Osorio C." userId="319d936b-4c97-4d05-ad2b-d02721bbec8f" providerId="ADAL" clId="{8ECFA8A7-1ADB-2841-A8F3-81DA05612E66}" dt="2024-03-15T17:07:01.483" v="30" actId="478"/>
            <ac:picMkLst>
              <pc:docMk/>
              <pc:sldMasterMk cId="1693028746" sldId="2147483648"/>
              <pc:sldLayoutMk cId="2606120192" sldId="2147483649"/>
              <ac:picMk id="3" creationId="{61A12591-91D6-657C-6C3C-E0E264F35539}"/>
            </ac:picMkLst>
          </pc:picChg>
          <pc:picChg chg="add mod">
            <ac:chgData name="Daniela Osorio C." userId="319d936b-4c97-4d05-ad2b-d02721bbec8f" providerId="ADAL" clId="{8ECFA8A7-1ADB-2841-A8F3-81DA05612E66}" dt="2024-03-15T17:07:01.791" v="31"/>
            <ac:picMkLst>
              <pc:docMk/>
              <pc:sldMasterMk cId="1693028746" sldId="2147483648"/>
              <pc:sldLayoutMk cId="2606120192" sldId="2147483649"/>
              <ac:picMk id="4" creationId="{952E45F7-DBA7-0067-88AC-2B33C1A8CB98}"/>
            </ac:picMkLst>
          </pc:picChg>
        </pc:sldLayoutChg>
        <pc:sldLayoutChg chg="addSp delSp modSp mod">
          <pc:chgData name="Daniela Osorio C." userId="319d936b-4c97-4d05-ad2b-d02721bbec8f" providerId="ADAL" clId="{8ECFA8A7-1ADB-2841-A8F3-81DA05612E66}" dt="2024-03-15T17:16:10.911" v="61"/>
          <pc:sldLayoutMkLst>
            <pc:docMk/>
            <pc:sldMasterMk cId="1693028746" sldId="2147483648"/>
            <pc:sldLayoutMk cId="4245125461" sldId="2147483650"/>
          </pc:sldLayoutMkLst>
          <pc:spChg chg="mod">
            <ac:chgData name="Daniela Osorio C." userId="319d936b-4c97-4d05-ad2b-d02721bbec8f" providerId="ADAL" clId="{8ECFA8A7-1ADB-2841-A8F3-81DA05612E66}" dt="2024-03-15T17:05:58.427" v="5" actId="207"/>
            <ac:spMkLst>
              <pc:docMk/>
              <pc:sldMasterMk cId="1693028746" sldId="2147483648"/>
              <pc:sldLayoutMk cId="4245125461" sldId="2147483650"/>
              <ac:spMk id="8" creationId="{D4BF3825-8CDE-15D1-473C-F04253CD9789}"/>
            </ac:spMkLst>
          </pc:spChg>
          <pc:picChg chg="add del mod">
            <ac:chgData name="Daniela Osorio C." userId="319d936b-4c97-4d05-ad2b-d02721bbec8f" providerId="ADAL" clId="{8ECFA8A7-1ADB-2841-A8F3-81DA05612E66}" dt="2024-03-15T17:16:09.268" v="59" actId="21"/>
            <ac:picMkLst>
              <pc:docMk/>
              <pc:sldMasterMk cId="1693028746" sldId="2147483648"/>
              <pc:sldLayoutMk cId="4245125461" sldId="2147483650"/>
              <ac:picMk id="2" creationId="{9EEFC615-5166-0659-76F9-5F6055A719CD}"/>
            </ac:picMkLst>
          </pc:picChg>
          <pc:picChg chg="add mod">
            <ac:chgData name="Daniela Osorio C." userId="319d936b-4c97-4d05-ad2b-d02721bbec8f" providerId="ADAL" clId="{8ECFA8A7-1ADB-2841-A8F3-81DA05612E66}" dt="2024-03-15T17:16:10.911" v="61"/>
            <ac:picMkLst>
              <pc:docMk/>
              <pc:sldMasterMk cId="1693028746" sldId="2147483648"/>
              <pc:sldLayoutMk cId="4245125461" sldId="2147483650"/>
              <ac:picMk id="3" creationId="{0B8A2F42-00CA-3BF5-D8D0-4B68FE7E8824}"/>
            </ac:picMkLst>
          </pc:picChg>
          <pc:picChg chg="del">
            <ac:chgData name="Daniela Osorio C." userId="319d936b-4c97-4d05-ad2b-d02721bbec8f" providerId="ADAL" clId="{8ECFA8A7-1ADB-2841-A8F3-81DA05612E66}" dt="2024-03-15T17:16:10.642" v="60" actId="478"/>
            <ac:picMkLst>
              <pc:docMk/>
              <pc:sldMasterMk cId="1693028746" sldId="2147483648"/>
              <pc:sldLayoutMk cId="4245125461" sldId="2147483650"/>
              <ac:picMk id="4" creationId="{4C0BA981-D2ED-A47F-F882-7C7C3B407C17}"/>
            </ac:picMkLst>
          </pc:picChg>
        </pc:sldLayoutChg>
        <pc:sldLayoutChg chg="addSp delSp modSp mod">
          <pc:chgData name="Daniela Osorio C." userId="319d936b-4c97-4d05-ad2b-d02721bbec8f" providerId="ADAL" clId="{8ECFA8A7-1ADB-2841-A8F3-81DA05612E66}" dt="2024-03-15T17:16:33.597" v="69" actId="12789"/>
          <pc:sldLayoutMkLst>
            <pc:docMk/>
            <pc:sldMasterMk cId="1693028746" sldId="2147483648"/>
            <pc:sldLayoutMk cId="3652869427" sldId="2147483651"/>
          </pc:sldLayoutMkLst>
          <pc:spChg chg="mod">
            <ac:chgData name="Daniela Osorio C." userId="319d936b-4c97-4d05-ad2b-d02721bbec8f" providerId="ADAL" clId="{8ECFA8A7-1ADB-2841-A8F3-81DA05612E66}" dt="2024-03-15T17:06:01.805" v="6" actId="207"/>
            <ac:spMkLst>
              <pc:docMk/>
              <pc:sldMasterMk cId="1693028746" sldId="2147483648"/>
              <pc:sldLayoutMk cId="3652869427" sldId="2147483651"/>
              <ac:spMk id="3" creationId="{989D0323-C2ED-C0E8-73FE-BEAB8CFEAEB8}"/>
            </ac:spMkLst>
          </pc:spChg>
          <pc:picChg chg="add del mod">
            <ac:chgData name="Daniela Osorio C." userId="319d936b-4c97-4d05-ad2b-d02721bbec8f" providerId="ADAL" clId="{8ECFA8A7-1ADB-2841-A8F3-81DA05612E66}" dt="2024-03-15T17:16:28.671" v="66" actId="21"/>
            <ac:picMkLst>
              <pc:docMk/>
              <pc:sldMasterMk cId="1693028746" sldId="2147483648"/>
              <pc:sldLayoutMk cId="3652869427" sldId="2147483651"/>
              <ac:picMk id="5" creationId="{A1684719-EFF8-C040-1A37-D9D9410914A3}"/>
            </ac:picMkLst>
          </pc:picChg>
          <pc:picChg chg="add mod">
            <ac:chgData name="Daniela Osorio C." userId="319d936b-4c97-4d05-ad2b-d02721bbec8f" providerId="ADAL" clId="{8ECFA8A7-1ADB-2841-A8F3-81DA05612E66}" dt="2024-03-15T17:16:33.597" v="69" actId="12789"/>
            <ac:picMkLst>
              <pc:docMk/>
              <pc:sldMasterMk cId="1693028746" sldId="2147483648"/>
              <pc:sldLayoutMk cId="3652869427" sldId="2147483651"/>
              <ac:picMk id="9" creationId="{9C188DE4-1C8A-750A-9834-317895F22B2F}"/>
            </ac:picMkLst>
          </pc:picChg>
          <pc:picChg chg="del">
            <ac:chgData name="Daniela Osorio C." userId="319d936b-4c97-4d05-ad2b-d02721bbec8f" providerId="ADAL" clId="{8ECFA8A7-1ADB-2841-A8F3-81DA05612E66}" dt="2024-03-15T17:16:29.871" v="67" actId="478"/>
            <ac:picMkLst>
              <pc:docMk/>
              <pc:sldMasterMk cId="1693028746" sldId="2147483648"/>
              <pc:sldLayoutMk cId="3652869427" sldId="2147483651"/>
              <ac:picMk id="10" creationId="{4506DCC7-0663-88BB-EF7C-AB0097FE2886}"/>
            </ac:picMkLst>
          </pc:picChg>
        </pc:sldLayoutChg>
        <pc:sldLayoutChg chg="addSp delSp modSp mod">
          <pc:chgData name="Daniela Osorio C." userId="319d936b-4c97-4d05-ad2b-d02721bbec8f" providerId="ADAL" clId="{8ECFA8A7-1ADB-2841-A8F3-81DA05612E66}" dt="2024-03-18T14:15:56.208" v="77"/>
          <pc:sldLayoutMkLst>
            <pc:docMk/>
            <pc:sldMasterMk cId="1693028746" sldId="2147483648"/>
            <pc:sldLayoutMk cId="3491390222" sldId="2147483652"/>
          </pc:sldLayoutMkLst>
          <pc:grpChg chg="add mod">
            <ac:chgData name="Daniela Osorio C." userId="319d936b-4c97-4d05-ad2b-d02721bbec8f" providerId="ADAL" clId="{8ECFA8A7-1ADB-2841-A8F3-81DA05612E66}" dt="2024-03-18T14:15:56.208" v="77"/>
            <ac:grpSpMkLst>
              <pc:docMk/>
              <pc:sldMasterMk cId="1693028746" sldId="2147483648"/>
              <pc:sldLayoutMk cId="3491390222" sldId="2147483652"/>
              <ac:grpSpMk id="2" creationId="{9F91E6D1-21AD-8149-634F-39874CDDB05F}"/>
            </ac:grpSpMkLst>
          </pc:grpChg>
          <pc:picChg chg="mod">
            <ac:chgData name="Daniela Osorio C." userId="319d936b-4c97-4d05-ad2b-d02721bbec8f" providerId="ADAL" clId="{8ECFA8A7-1ADB-2841-A8F3-81DA05612E66}" dt="2024-03-18T14:15:56.208" v="77"/>
            <ac:picMkLst>
              <pc:docMk/>
              <pc:sldMasterMk cId="1693028746" sldId="2147483648"/>
              <pc:sldLayoutMk cId="3491390222" sldId="2147483652"/>
              <ac:picMk id="3" creationId="{5C7F6159-27FC-D37D-6948-67F8EE366ACB}"/>
            </ac:picMkLst>
          </pc:picChg>
          <pc:picChg chg="mod">
            <ac:chgData name="Daniela Osorio C." userId="319d936b-4c97-4d05-ad2b-d02721bbec8f" providerId="ADAL" clId="{8ECFA8A7-1ADB-2841-A8F3-81DA05612E66}" dt="2024-03-18T14:15:56.208" v="77"/>
            <ac:picMkLst>
              <pc:docMk/>
              <pc:sldMasterMk cId="1693028746" sldId="2147483648"/>
              <pc:sldLayoutMk cId="3491390222" sldId="2147483652"/>
              <ac:picMk id="4" creationId="{3051E8F7-021B-497B-A676-8142240D8E84}"/>
            </ac:picMkLst>
          </pc:picChg>
          <pc:picChg chg="add mod">
            <ac:chgData name="Daniela Osorio C." userId="319d936b-4c97-4d05-ad2b-d02721bbec8f" providerId="ADAL" clId="{8ECFA8A7-1ADB-2841-A8F3-81DA05612E66}" dt="2024-03-18T14:15:56.208" v="77"/>
            <ac:picMkLst>
              <pc:docMk/>
              <pc:sldMasterMk cId="1693028746" sldId="2147483648"/>
              <pc:sldLayoutMk cId="3491390222" sldId="2147483652"/>
              <ac:picMk id="5" creationId="{BA44E097-D359-D78B-4054-E34A9D1A9706}"/>
            </ac:picMkLst>
          </pc:picChg>
          <pc:picChg chg="del">
            <ac:chgData name="Daniela Osorio C." userId="319d936b-4c97-4d05-ad2b-d02721bbec8f" providerId="ADAL" clId="{8ECFA8A7-1ADB-2841-A8F3-81DA05612E66}" dt="2024-03-18T14:15:53.807" v="75" actId="478"/>
            <ac:picMkLst>
              <pc:docMk/>
              <pc:sldMasterMk cId="1693028746" sldId="2147483648"/>
              <pc:sldLayoutMk cId="3491390222" sldId="2147483652"/>
              <ac:picMk id="7" creationId="{A142B975-FA57-12A7-9DE9-D7A4B6DA842E}"/>
            </ac:picMkLst>
          </pc:picChg>
          <pc:picChg chg="del">
            <ac:chgData name="Daniela Osorio C." userId="319d936b-4c97-4d05-ad2b-d02721bbec8f" providerId="ADAL" clId="{8ECFA8A7-1ADB-2841-A8F3-81DA05612E66}" dt="2024-03-18T14:15:55.258" v="76" actId="478"/>
            <ac:picMkLst>
              <pc:docMk/>
              <pc:sldMasterMk cId="1693028746" sldId="2147483648"/>
              <pc:sldLayoutMk cId="3491390222" sldId="2147483652"/>
              <ac:picMk id="8" creationId="{E470050E-A56E-B6C4-B9E0-1BC0CC5F9241}"/>
            </ac:picMkLst>
          </pc:picChg>
        </pc:sldLayoutChg>
        <pc:sldLayoutChg chg="addSp delSp modSp mod">
          <pc:chgData name="Daniela Osorio C." userId="319d936b-4c97-4d05-ad2b-d02721bbec8f" providerId="ADAL" clId="{8ECFA8A7-1ADB-2841-A8F3-81DA05612E66}" dt="2024-03-15T17:16:43.345" v="74"/>
          <pc:sldLayoutMkLst>
            <pc:docMk/>
            <pc:sldMasterMk cId="1693028746" sldId="2147483648"/>
            <pc:sldLayoutMk cId="1232603797" sldId="2147483653"/>
          </pc:sldLayoutMkLst>
          <pc:spChg chg="mod">
            <ac:chgData name="Daniela Osorio C." userId="319d936b-4c97-4d05-ad2b-d02721bbec8f" providerId="ADAL" clId="{8ECFA8A7-1ADB-2841-A8F3-81DA05612E66}" dt="2024-03-15T17:06:05.920" v="7" actId="207"/>
            <ac:spMkLst>
              <pc:docMk/>
              <pc:sldMasterMk cId="1693028746" sldId="2147483648"/>
              <pc:sldLayoutMk cId="1232603797" sldId="2147483653"/>
              <ac:spMk id="6" creationId="{7CFD1A2D-962B-1B2F-8EFE-116133732487}"/>
            </ac:spMkLst>
          </pc:spChg>
          <pc:spChg chg="mod">
            <ac:chgData name="Daniela Osorio C." userId="319d936b-4c97-4d05-ad2b-d02721bbec8f" providerId="ADAL" clId="{8ECFA8A7-1ADB-2841-A8F3-81DA05612E66}" dt="2024-03-15T17:06:05.920" v="7" actId="207"/>
            <ac:spMkLst>
              <pc:docMk/>
              <pc:sldMasterMk cId="1693028746" sldId="2147483648"/>
              <pc:sldLayoutMk cId="1232603797" sldId="2147483653"/>
              <ac:spMk id="17" creationId="{C0D8A9F2-7C34-CC0C-4A65-766C6591434E}"/>
            </ac:spMkLst>
          </pc:spChg>
          <pc:picChg chg="add del mod">
            <ac:chgData name="Daniela Osorio C." userId="319d936b-4c97-4d05-ad2b-d02721bbec8f" providerId="ADAL" clId="{8ECFA8A7-1ADB-2841-A8F3-81DA05612E66}" dt="2024-03-15T17:16:41.843" v="72" actId="21"/>
            <ac:picMkLst>
              <pc:docMk/>
              <pc:sldMasterMk cId="1693028746" sldId="2147483648"/>
              <pc:sldLayoutMk cId="1232603797" sldId="2147483653"/>
              <ac:picMk id="5" creationId="{90BAB172-E0A2-D0E4-8E2F-50FECB2A1E32}"/>
            </ac:picMkLst>
          </pc:picChg>
          <pc:picChg chg="add mod">
            <ac:chgData name="Daniela Osorio C." userId="319d936b-4c97-4d05-ad2b-d02721bbec8f" providerId="ADAL" clId="{8ECFA8A7-1ADB-2841-A8F3-81DA05612E66}" dt="2024-03-15T17:16:43.345" v="74"/>
            <ac:picMkLst>
              <pc:docMk/>
              <pc:sldMasterMk cId="1693028746" sldId="2147483648"/>
              <pc:sldLayoutMk cId="1232603797" sldId="2147483653"/>
              <ac:picMk id="9" creationId="{533ECC16-DB92-D7AB-25D1-63F1F6931CD4}"/>
            </ac:picMkLst>
          </pc:picChg>
          <pc:picChg chg="del">
            <ac:chgData name="Daniela Osorio C." userId="319d936b-4c97-4d05-ad2b-d02721bbec8f" providerId="ADAL" clId="{8ECFA8A7-1ADB-2841-A8F3-81DA05612E66}" dt="2024-03-15T17:16:43.084" v="73" actId="478"/>
            <ac:picMkLst>
              <pc:docMk/>
              <pc:sldMasterMk cId="1693028746" sldId="2147483648"/>
              <pc:sldLayoutMk cId="1232603797" sldId="2147483653"/>
              <ac:picMk id="10" creationId="{7364F9B6-661D-6260-D937-4737ACFD530A}"/>
            </ac:picMkLst>
          </pc:picChg>
        </pc:sldLayoutChg>
        <pc:sldLayoutChg chg="modSp mod setBg">
          <pc:chgData name="Daniela Osorio C." userId="319d936b-4c97-4d05-ad2b-d02721bbec8f" providerId="ADAL" clId="{8ECFA8A7-1ADB-2841-A8F3-81DA05612E66}" dt="2024-03-15T17:11:04.862" v="35"/>
          <pc:sldLayoutMkLst>
            <pc:docMk/>
            <pc:sldMasterMk cId="1693028746" sldId="2147483648"/>
            <pc:sldLayoutMk cId="3557603587" sldId="2147483654"/>
          </pc:sldLayoutMkLst>
          <pc:spChg chg="mod">
            <ac:chgData name="Daniela Osorio C." userId="319d936b-4c97-4d05-ad2b-d02721bbec8f" providerId="ADAL" clId="{8ECFA8A7-1ADB-2841-A8F3-81DA05612E66}" dt="2024-03-15T17:05:41.448" v="1" actId="207"/>
            <ac:spMkLst>
              <pc:docMk/>
              <pc:sldMasterMk cId="1693028746" sldId="2147483648"/>
              <pc:sldLayoutMk cId="3557603587" sldId="2147483654"/>
              <ac:spMk id="7" creationId="{40797CDF-FB5B-73C1-E558-E89BA99B7029}"/>
            </ac:spMkLst>
          </pc:spChg>
          <pc:spChg chg="mod">
            <ac:chgData name="Daniela Osorio C." userId="319d936b-4c97-4d05-ad2b-d02721bbec8f" providerId="ADAL" clId="{8ECFA8A7-1ADB-2841-A8F3-81DA05612E66}" dt="2024-03-15T17:05:41.448" v="1" actId="207"/>
            <ac:spMkLst>
              <pc:docMk/>
              <pc:sldMasterMk cId="1693028746" sldId="2147483648"/>
              <pc:sldLayoutMk cId="3557603587" sldId="2147483654"/>
              <ac:spMk id="12" creationId="{EF32CCDA-7D4E-CFAF-567E-53011A66186E}"/>
            </ac:spMkLst>
          </pc:spChg>
        </pc:sldLayoutChg>
        <pc:sldLayoutChg chg="modSp mod setBg">
          <pc:chgData name="Daniela Osorio C." userId="319d936b-4c97-4d05-ad2b-d02721bbec8f" providerId="ADAL" clId="{8ECFA8A7-1ADB-2841-A8F3-81DA05612E66}" dt="2024-03-15T17:15:34.424" v="41"/>
          <pc:sldLayoutMkLst>
            <pc:docMk/>
            <pc:sldMasterMk cId="1693028746" sldId="2147483648"/>
            <pc:sldLayoutMk cId="787768259" sldId="2147483655"/>
          </pc:sldLayoutMkLst>
          <pc:spChg chg="mod">
            <ac:chgData name="Daniela Osorio C." userId="319d936b-4c97-4d05-ad2b-d02721bbec8f" providerId="ADAL" clId="{8ECFA8A7-1ADB-2841-A8F3-81DA05612E66}" dt="2024-03-15T17:05:53.949" v="4" actId="207"/>
            <ac:spMkLst>
              <pc:docMk/>
              <pc:sldMasterMk cId="1693028746" sldId="2147483648"/>
              <pc:sldLayoutMk cId="787768259" sldId="2147483655"/>
              <ac:spMk id="7" creationId="{40797CDF-FB5B-73C1-E558-E89BA99B7029}"/>
            </ac:spMkLst>
          </pc:spChg>
          <pc:spChg chg="mod">
            <ac:chgData name="Daniela Osorio C." userId="319d936b-4c97-4d05-ad2b-d02721bbec8f" providerId="ADAL" clId="{8ECFA8A7-1ADB-2841-A8F3-81DA05612E66}" dt="2024-03-15T17:05:53.949" v="4" actId="207"/>
            <ac:spMkLst>
              <pc:docMk/>
              <pc:sldMasterMk cId="1693028746" sldId="2147483648"/>
              <pc:sldLayoutMk cId="787768259" sldId="2147483655"/>
              <ac:spMk id="12" creationId="{EF32CCDA-7D4E-CFAF-567E-53011A66186E}"/>
            </ac:spMkLst>
          </pc:spChg>
        </pc:sldLayoutChg>
        <pc:sldLayoutChg chg="modSp mod setBg">
          <pc:chgData name="Daniela Osorio C." userId="319d936b-4c97-4d05-ad2b-d02721bbec8f" providerId="ADAL" clId="{8ECFA8A7-1ADB-2841-A8F3-81DA05612E66}" dt="2024-03-15T17:12:26.585" v="37"/>
          <pc:sldLayoutMkLst>
            <pc:docMk/>
            <pc:sldMasterMk cId="1693028746" sldId="2147483648"/>
            <pc:sldLayoutMk cId="2395459408" sldId="2147483656"/>
          </pc:sldLayoutMkLst>
          <pc:spChg chg="mod">
            <ac:chgData name="Daniela Osorio C." userId="319d936b-4c97-4d05-ad2b-d02721bbec8f" providerId="ADAL" clId="{8ECFA8A7-1ADB-2841-A8F3-81DA05612E66}" dt="2024-03-15T17:05:45.322" v="2" actId="207"/>
            <ac:spMkLst>
              <pc:docMk/>
              <pc:sldMasterMk cId="1693028746" sldId="2147483648"/>
              <pc:sldLayoutMk cId="2395459408" sldId="2147483656"/>
              <ac:spMk id="7" creationId="{40797CDF-FB5B-73C1-E558-E89BA99B7029}"/>
            </ac:spMkLst>
          </pc:spChg>
          <pc:spChg chg="mod">
            <ac:chgData name="Daniela Osorio C." userId="319d936b-4c97-4d05-ad2b-d02721bbec8f" providerId="ADAL" clId="{8ECFA8A7-1ADB-2841-A8F3-81DA05612E66}" dt="2024-03-15T17:05:45.322" v="2" actId="207"/>
            <ac:spMkLst>
              <pc:docMk/>
              <pc:sldMasterMk cId="1693028746" sldId="2147483648"/>
              <pc:sldLayoutMk cId="2395459408" sldId="2147483656"/>
              <ac:spMk id="12" creationId="{EF32CCDA-7D4E-CFAF-567E-53011A66186E}"/>
            </ac:spMkLst>
          </pc:spChg>
        </pc:sldLayoutChg>
        <pc:sldLayoutChg chg="modSp mod setBg">
          <pc:chgData name="Daniela Osorio C." userId="319d936b-4c97-4d05-ad2b-d02721bbec8f" providerId="ADAL" clId="{8ECFA8A7-1ADB-2841-A8F3-81DA05612E66}" dt="2024-03-15T17:15:22.719" v="39"/>
          <pc:sldLayoutMkLst>
            <pc:docMk/>
            <pc:sldMasterMk cId="1693028746" sldId="2147483648"/>
            <pc:sldLayoutMk cId="1558819832" sldId="2147483657"/>
          </pc:sldLayoutMkLst>
          <pc:spChg chg="mod">
            <ac:chgData name="Daniela Osorio C." userId="319d936b-4c97-4d05-ad2b-d02721bbec8f" providerId="ADAL" clId="{8ECFA8A7-1ADB-2841-A8F3-81DA05612E66}" dt="2024-03-15T17:05:50.282" v="3" actId="207"/>
            <ac:spMkLst>
              <pc:docMk/>
              <pc:sldMasterMk cId="1693028746" sldId="2147483648"/>
              <pc:sldLayoutMk cId="1558819832" sldId="2147483657"/>
              <ac:spMk id="7" creationId="{40797CDF-FB5B-73C1-E558-E89BA99B7029}"/>
            </ac:spMkLst>
          </pc:spChg>
          <pc:spChg chg="mod">
            <ac:chgData name="Daniela Osorio C." userId="319d936b-4c97-4d05-ad2b-d02721bbec8f" providerId="ADAL" clId="{8ECFA8A7-1ADB-2841-A8F3-81DA05612E66}" dt="2024-03-15T17:05:50.282" v="3" actId="207"/>
            <ac:spMkLst>
              <pc:docMk/>
              <pc:sldMasterMk cId="1693028746" sldId="2147483648"/>
              <pc:sldLayoutMk cId="1558819832" sldId="2147483657"/>
              <ac:spMk id="12" creationId="{EF32CCDA-7D4E-CFAF-567E-53011A66186E}"/>
            </ac:spMkLst>
          </pc:spChg>
        </pc:sldLayoutChg>
      </pc:sldMasterChg>
    </pc:docChg>
  </pc:docChgLst>
  <pc:docChgLst>
    <pc:chgData name="Daniela Osorio C." userId="319d936b-4c97-4d05-ad2b-d02721bbec8f" providerId="ADAL" clId="{A0193592-CBE4-2B46-934A-D3A5964A7937}"/>
    <pc:docChg chg="custSel modMainMaster">
      <pc:chgData name="Daniela Osorio C." userId="319d936b-4c97-4d05-ad2b-d02721bbec8f" providerId="ADAL" clId="{A0193592-CBE4-2B46-934A-D3A5964A7937}" dt="2024-03-07T20:26:14.740" v="5"/>
      <pc:docMkLst>
        <pc:docMk/>
      </pc:docMkLst>
      <pc:sldMasterChg chg="modSldLayout">
        <pc:chgData name="Daniela Osorio C." userId="319d936b-4c97-4d05-ad2b-d02721bbec8f" providerId="ADAL" clId="{A0193592-CBE4-2B46-934A-D3A5964A7937}" dt="2024-03-07T20:26:14.740" v="5"/>
        <pc:sldMasterMkLst>
          <pc:docMk/>
          <pc:sldMasterMk cId="1693028746" sldId="2147483648"/>
        </pc:sldMasterMkLst>
        <pc:sldLayoutChg chg="addSp delSp modSp mod setBg">
          <pc:chgData name="Daniela Osorio C." userId="319d936b-4c97-4d05-ad2b-d02721bbec8f" providerId="ADAL" clId="{A0193592-CBE4-2B46-934A-D3A5964A7937}" dt="2024-03-07T20:26:14.740" v="5"/>
          <pc:sldLayoutMkLst>
            <pc:docMk/>
            <pc:sldMasterMk cId="1693028746" sldId="2147483648"/>
            <pc:sldLayoutMk cId="2606120192" sldId="2147483649"/>
          </pc:sldLayoutMkLst>
          <pc:picChg chg="add mod">
            <ac:chgData name="Daniela Osorio C." userId="319d936b-4c97-4d05-ad2b-d02721bbec8f" providerId="ADAL" clId="{A0193592-CBE4-2B46-934A-D3A5964A7937}" dt="2024-03-07T20:26:00.184" v="1" actId="571"/>
            <ac:picMkLst>
              <pc:docMk/>
              <pc:sldMasterMk cId="1693028746" sldId="2147483648"/>
              <pc:sldLayoutMk cId="2606120192" sldId="2147483649"/>
              <ac:picMk id="2" creationId="{C4F4C52A-ECA1-BABB-E35B-83CE9779B6E8}"/>
            </ac:picMkLst>
          </pc:picChg>
          <pc:picChg chg="del">
            <ac:chgData name="Daniela Osorio C." userId="319d936b-4c97-4d05-ad2b-d02721bbec8f" providerId="ADAL" clId="{A0193592-CBE4-2B46-934A-D3A5964A7937}" dt="2024-03-07T20:26:03.836" v="2" actId="478"/>
            <ac:picMkLst>
              <pc:docMk/>
              <pc:sldMasterMk cId="1693028746" sldId="2147483648"/>
              <pc:sldLayoutMk cId="2606120192" sldId="2147483649"/>
              <ac:picMk id="7" creationId="{A9D18049-2E2E-CD91-B29D-C17460669583}"/>
            </ac:picMkLst>
          </pc:picChg>
        </pc:sldLayoutChg>
      </pc:sldMasterChg>
    </pc:docChg>
  </pc:docChgLst>
  <pc:docChgLst>
    <pc:chgData name="Valentina Camus P." userId="0a31be91-ef26-4036-8321-948042e6f1cb" providerId="ADAL" clId="{F4552349-5C94-4DB7-98A6-10866FC96F32}"/>
    <pc:docChg chg="undo custSel modSld">
      <pc:chgData name="Valentina Camus P." userId="0a31be91-ef26-4036-8321-948042e6f1cb" providerId="ADAL" clId="{F4552349-5C94-4DB7-98A6-10866FC96F32}" dt="2024-07-01T13:50:31.736" v="209" actId="13244"/>
      <pc:docMkLst>
        <pc:docMk/>
      </pc:docMkLst>
      <pc:sldChg chg="addSp delSp modSp mod">
        <pc:chgData name="Valentina Camus P." userId="0a31be91-ef26-4036-8321-948042e6f1cb" providerId="ADAL" clId="{F4552349-5C94-4DB7-98A6-10866FC96F32}" dt="2024-07-01T13:44:42.882" v="181" actId="478"/>
        <pc:sldMkLst>
          <pc:docMk/>
          <pc:sldMk cId="1992124605" sldId="261"/>
        </pc:sldMkLst>
        <pc:spChg chg="add del mod">
          <ac:chgData name="Valentina Camus P." userId="0a31be91-ef26-4036-8321-948042e6f1cb" providerId="ADAL" clId="{F4552349-5C94-4DB7-98A6-10866FC96F32}" dt="2024-07-01T13:44:42.882" v="181" actId="478"/>
          <ac:spMkLst>
            <pc:docMk/>
            <pc:sldMk cId="1992124605" sldId="261"/>
            <ac:spMk id="2" creationId="{E76814FA-A1FE-17CC-7F38-35B09861B9CE}"/>
          </ac:spMkLst>
        </pc:spChg>
      </pc:sldChg>
      <pc:sldChg chg="delSp modSp mod">
        <pc:chgData name="Valentina Camus P." userId="0a31be91-ef26-4036-8321-948042e6f1cb" providerId="ADAL" clId="{F4552349-5C94-4DB7-98A6-10866FC96F32}" dt="2024-07-01T13:45:06.748" v="182" actId="13244"/>
        <pc:sldMkLst>
          <pc:docMk/>
          <pc:sldMk cId="132740821" sldId="273"/>
        </pc:sldMkLst>
        <pc:spChg chg="del mod">
          <ac:chgData name="Valentina Camus P." userId="0a31be91-ef26-4036-8321-948042e6f1cb" providerId="ADAL" clId="{F4552349-5C94-4DB7-98A6-10866FC96F32}" dt="2024-06-28T18:20:59.187" v="118" actId="478"/>
          <ac:spMkLst>
            <pc:docMk/>
            <pc:sldMk cId="132740821" sldId="273"/>
            <ac:spMk id="4" creationId="{00000000-0000-0000-0000-000000000000}"/>
          </ac:spMkLst>
        </pc:spChg>
        <pc:spChg chg="mod">
          <ac:chgData name="Valentina Camus P." userId="0a31be91-ef26-4036-8321-948042e6f1cb" providerId="ADAL" clId="{F4552349-5C94-4DB7-98A6-10866FC96F32}" dt="2024-07-01T13:45:06.748" v="182" actId="13244"/>
          <ac:spMkLst>
            <pc:docMk/>
            <pc:sldMk cId="132740821" sldId="273"/>
            <ac:spMk id="6" creationId="{00000000-0000-0000-0000-000000000000}"/>
          </ac:spMkLst>
        </pc:spChg>
        <pc:picChg chg="mod">
          <ac:chgData name="Valentina Camus P." userId="0a31be91-ef26-4036-8321-948042e6f1cb" providerId="ADAL" clId="{F4552349-5C94-4DB7-98A6-10866FC96F32}" dt="2024-06-28T18:20:51.716" v="116" actId="962"/>
          <ac:picMkLst>
            <pc:docMk/>
            <pc:sldMk cId="132740821" sldId="273"/>
            <ac:picMk id="3" creationId="{00000000-0000-0000-0000-000000000000}"/>
          </ac:picMkLst>
        </pc:picChg>
      </pc:sldChg>
      <pc:sldChg chg="modSp mod">
        <pc:chgData name="Valentina Camus P." userId="0a31be91-ef26-4036-8321-948042e6f1cb" providerId="ADAL" clId="{F4552349-5C94-4DB7-98A6-10866FC96F32}" dt="2024-07-01T13:45:41.396" v="183" actId="13244"/>
        <pc:sldMkLst>
          <pc:docMk/>
          <pc:sldMk cId="2384802501" sldId="274"/>
        </pc:sldMkLst>
        <pc:spChg chg="mod">
          <ac:chgData name="Valentina Camus P." userId="0a31be91-ef26-4036-8321-948042e6f1cb" providerId="ADAL" clId="{F4552349-5C94-4DB7-98A6-10866FC96F32}" dt="2024-06-28T18:22:38.370" v="132" actId="962"/>
          <ac:spMkLst>
            <pc:docMk/>
            <pc:sldMk cId="2384802501" sldId="274"/>
            <ac:spMk id="18" creationId="{00000000-0000-0000-0000-000000000000}"/>
          </ac:spMkLst>
        </pc:spChg>
        <pc:spChg chg="mod">
          <ac:chgData name="Valentina Camus P." userId="0a31be91-ef26-4036-8321-948042e6f1cb" providerId="ADAL" clId="{F4552349-5C94-4DB7-98A6-10866FC96F32}" dt="2024-06-28T18:22:38.370" v="132" actId="962"/>
          <ac:spMkLst>
            <pc:docMk/>
            <pc:sldMk cId="2384802501" sldId="274"/>
            <ac:spMk id="21"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22"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23" creationId="{00000000-0000-0000-0000-000000000000}"/>
          </ac:spMkLst>
        </pc:spChg>
        <pc:spChg chg="mod">
          <ac:chgData name="Valentina Camus P." userId="0a31be91-ef26-4036-8321-948042e6f1cb" providerId="ADAL" clId="{F4552349-5C94-4DB7-98A6-10866FC96F32}" dt="2024-06-28T18:22:38.370" v="132" actId="962"/>
          <ac:spMkLst>
            <pc:docMk/>
            <pc:sldMk cId="2384802501" sldId="274"/>
            <ac:spMk id="24" creationId="{00000000-0000-0000-0000-000000000000}"/>
          </ac:spMkLst>
        </pc:spChg>
        <pc:spChg chg="mod">
          <ac:chgData name="Valentina Camus P." userId="0a31be91-ef26-4036-8321-948042e6f1cb" providerId="ADAL" clId="{F4552349-5C94-4DB7-98A6-10866FC96F32}" dt="2024-06-28T18:22:38.370" v="132" actId="962"/>
          <ac:spMkLst>
            <pc:docMk/>
            <pc:sldMk cId="2384802501" sldId="274"/>
            <ac:spMk id="27"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28"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29" creationId="{00000000-0000-0000-0000-000000000000}"/>
          </ac:spMkLst>
        </pc:spChg>
        <pc:spChg chg="mod">
          <ac:chgData name="Valentina Camus P." userId="0a31be91-ef26-4036-8321-948042e6f1cb" providerId="ADAL" clId="{F4552349-5C94-4DB7-98A6-10866FC96F32}" dt="2024-06-28T18:22:38.370" v="132" actId="962"/>
          <ac:spMkLst>
            <pc:docMk/>
            <pc:sldMk cId="2384802501" sldId="274"/>
            <ac:spMk id="30"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31"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32" creationId="{00000000-0000-0000-0000-000000000000}"/>
          </ac:spMkLst>
        </pc:spChg>
        <pc:spChg chg="mod">
          <ac:chgData name="Valentina Camus P." userId="0a31be91-ef26-4036-8321-948042e6f1cb" providerId="ADAL" clId="{F4552349-5C94-4DB7-98A6-10866FC96F32}" dt="2024-06-28T18:22:38.370" v="132" actId="962"/>
          <ac:spMkLst>
            <pc:docMk/>
            <pc:sldMk cId="2384802501" sldId="274"/>
            <ac:spMk id="33"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34"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35" creationId="{00000000-0000-0000-0000-000000000000}"/>
          </ac:spMkLst>
        </pc:spChg>
        <pc:spChg chg="mod">
          <ac:chgData name="Valentina Camus P." userId="0a31be91-ef26-4036-8321-948042e6f1cb" providerId="ADAL" clId="{F4552349-5C94-4DB7-98A6-10866FC96F32}" dt="2024-06-28T18:22:38.370" v="132" actId="962"/>
          <ac:spMkLst>
            <pc:docMk/>
            <pc:sldMk cId="2384802501" sldId="274"/>
            <ac:spMk id="36"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37" creationId="{00000000-0000-0000-0000-000000000000}"/>
          </ac:spMkLst>
        </pc:spChg>
        <pc:spChg chg="mod">
          <ac:chgData name="Valentina Camus P." userId="0a31be91-ef26-4036-8321-948042e6f1cb" providerId="ADAL" clId="{F4552349-5C94-4DB7-98A6-10866FC96F32}" dt="2024-06-28T18:22:25.967" v="131" actId="1076"/>
          <ac:spMkLst>
            <pc:docMk/>
            <pc:sldMk cId="2384802501" sldId="274"/>
            <ac:spMk id="38" creationId="{00000000-0000-0000-0000-000000000000}"/>
          </ac:spMkLst>
        </pc:spChg>
        <pc:spChg chg="mod">
          <ac:chgData name="Valentina Camus P." userId="0a31be91-ef26-4036-8321-948042e6f1cb" providerId="ADAL" clId="{F4552349-5C94-4DB7-98A6-10866FC96F32}" dt="2024-07-01T13:45:41.396" v="183" actId="13244"/>
          <ac:spMkLst>
            <pc:docMk/>
            <pc:sldMk cId="2384802501" sldId="274"/>
            <ac:spMk id="39" creationId="{00000000-0000-0000-0000-000000000000}"/>
          </ac:spMkLst>
        </pc:spChg>
        <pc:picChg chg="mod">
          <ac:chgData name="Valentina Camus P." userId="0a31be91-ef26-4036-8321-948042e6f1cb" providerId="ADAL" clId="{F4552349-5C94-4DB7-98A6-10866FC96F32}" dt="2024-06-28T18:22:38.370" v="132" actId="962"/>
          <ac:picMkLst>
            <pc:docMk/>
            <pc:sldMk cId="2384802501" sldId="274"/>
            <ac:picMk id="3"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4"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5"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6"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7"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8"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9"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10"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11"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12"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13"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14"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15"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16" creationId="{00000000-0000-0000-0000-000000000000}"/>
          </ac:picMkLst>
        </pc:picChg>
        <pc:picChg chg="mod">
          <ac:chgData name="Valentina Camus P." userId="0a31be91-ef26-4036-8321-948042e6f1cb" providerId="ADAL" clId="{F4552349-5C94-4DB7-98A6-10866FC96F32}" dt="2024-06-28T18:22:38.370" v="132" actId="962"/>
          <ac:picMkLst>
            <pc:docMk/>
            <pc:sldMk cId="2384802501" sldId="274"/>
            <ac:picMk id="17" creationId="{00000000-0000-0000-0000-000000000000}"/>
          </ac:picMkLst>
        </pc:picChg>
      </pc:sldChg>
      <pc:sldChg chg="modSp mod">
        <pc:chgData name="Valentina Camus P." userId="0a31be91-ef26-4036-8321-948042e6f1cb" providerId="ADAL" clId="{F4552349-5C94-4DB7-98A6-10866FC96F32}" dt="2024-07-01T13:45:54.486" v="185" actId="1036"/>
        <pc:sldMkLst>
          <pc:docMk/>
          <pc:sldMk cId="4063348613" sldId="275"/>
        </pc:sldMkLst>
        <pc:spChg chg="mod">
          <ac:chgData name="Valentina Camus P." userId="0a31be91-ef26-4036-8321-948042e6f1cb" providerId="ADAL" clId="{F4552349-5C94-4DB7-98A6-10866FC96F32}" dt="2024-07-01T13:45:54.486" v="185" actId="1036"/>
          <ac:spMkLst>
            <pc:docMk/>
            <pc:sldMk cId="4063348613" sldId="275"/>
            <ac:spMk id="4" creationId="{00000000-0000-0000-0000-000000000000}"/>
          </ac:spMkLst>
        </pc:spChg>
        <pc:spChg chg="mod">
          <ac:chgData name="Valentina Camus P." userId="0a31be91-ef26-4036-8321-948042e6f1cb" providerId="ADAL" clId="{F4552349-5C94-4DB7-98A6-10866FC96F32}" dt="2024-06-28T18:22:53.395" v="134" actId="962"/>
          <ac:spMkLst>
            <pc:docMk/>
            <pc:sldMk cId="4063348613" sldId="275"/>
            <ac:spMk id="12" creationId="{00000000-0000-0000-0000-000000000000}"/>
          </ac:spMkLst>
        </pc:spChg>
        <pc:spChg chg="mod">
          <ac:chgData name="Valentina Camus P." userId="0a31be91-ef26-4036-8321-948042e6f1cb" providerId="ADAL" clId="{F4552349-5C94-4DB7-98A6-10866FC96F32}" dt="2024-07-01T13:45:52.008" v="184" actId="13244"/>
          <ac:spMkLst>
            <pc:docMk/>
            <pc:sldMk cId="4063348613" sldId="275"/>
            <ac:spMk id="14" creationId="{00000000-0000-0000-0000-000000000000}"/>
          </ac:spMkLst>
        </pc:spChg>
        <pc:picChg chg="mod">
          <ac:chgData name="Valentina Camus P." userId="0a31be91-ef26-4036-8321-948042e6f1cb" providerId="ADAL" clId="{F4552349-5C94-4DB7-98A6-10866FC96F32}" dt="2024-06-28T18:22:48.565" v="133" actId="962"/>
          <ac:picMkLst>
            <pc:docMk/>
            <pc:sldMk cId="4063348613" sldId="275"/>
            <ac:picMk id="3" creationId="{00000000-0000-0000-0000-000000000000}"/>
          </ac:picMkLst>
        </pc:picChg>
        <pc:picChg chg="mod">
          <ac:chgData name="Valentina Camus P." userId="0a31be91-ef26-4036-8321-948042e6f1cb" providerId="ADAL" clId="{F4552349-5C94-4DB7-98A6-10866FC96F32}" dt="2024-06-28T18:22:48.565" v="133" actId="962"/>
          <ac:picMkLst>
            <pc:docMk/>
            <pc:sldMk cId="4063348613" sldId="275"/>
            <ac:picMk id="6" creationId="{00000000-0000-0000-0000-000000000000}"/>
          </ac:picMkLst>
        </pc:picChg>
        <pc:picChg chg="mod">
          <ac:chgData name="Valentina Camus P." userId="0a31be91-ef26-4036-8321-948042e6f1cb" providerId="ADAL" clId="{F4552349-5C94-4DB7-98A6-10866FC96F32}" dt="2024-06-28T18:22:48.565" v="133" actId="962"/>
          <ac:picMkLst>
            <pc:docMk/>
            <pc:sldMk cId="4063348613" sldId="275"/>
            <ac:picMk id="9" creationId="{00000000-0000-0000-0000-000000000000}"/>
          </ac:picMkLst>
        </pc:picChg>
      </pc:sldChg>
      <pc:sldChg chg="modSp mod">
        <pc:chgData name="Valentina Camus P." userId="0a31be91-ef26-4036-8321-948042e6f1cb" providerId="ADAL" clId="{F4552349-5C94-4DB7-98A6-10866FC96F32}" dt="2024-07-01T13:46:11.847" v="186" actId="13244"/>
        <pc:sldMkLst>
          <pc:docMk/>
          <pc:sldMk cId="2437891501" sldId="276"/>
        </pc:sldMkLst>
        <pc:spChg chg="mod">
          <ac:chgData name="Valentina Camus P." userId="0a31be91-ef26-4036-8321-948042e6f1cb" providerId="ADAL" clId="{F4552349-5C94-4DB7-98A6-10866FC96F32}" dt="2024-07-01T13:46:11.847" v="186" actId="13244"/>
          <ac:spMkLst>
            <pc:docMk/>
            <pc:sldMk cId="2437891501" sldId="276"/>
            <ac:spMk id="15" creationId="{00000000-0000-0000-0000-000000000000}"/>
          </ac:spMkLst>
        </pc:spChg>
        <pc:picChg chg="mod">
          <ac:chgData name="Valentina Camus P." userId="0a31be91-ef26-4036-8321-948042e6f1cb" providerId="ADAL" clId="{F4552349-5C94-4DB7-98A6-10866FC96F32}" dt="2024-06-28T18:23:05.561" v="135" actId="962"/>
          <ac:picMkLst>
            <pc:docMk/>
            <pc:sldMk cId="2437891501" sldId="276"/>
            <ac:picMk id="3" creationId="{00000000-0000-0000-0000-000000000000}"/>
          </ac:picMkLst>
        </pc:picChg>
        <pc:picChg chg="mod">
          <ac:chgData name="Valentina Camus P." userId="0a31be91-ef26-4036-8321-948042e6f1cb" providerId="ADAL" clId="{F4552349-5C94-4DB7-98A6-10866FC96F32}" dt="2024-06-28T18:23:05.561" v="135" actId="962"/>
          <ac:picMkLst>
            <pc:docMk/>
            <pc:sldMk cId="2437891501" sldId="276"/>
            <ac:picMk id="6" creationId="{00000000-0000-0000-0000-000000000000}"/>
          </ac:picMkLst>
        </pc:picChg>
        <pc:picChg chg="mod">
          <ac:chgData name="Valentina Camus P." userId="0a31be91-ef26-4036-8321-948042e6f1cb" providerId="ADAL" clId="{F4552349-5C94-4DB7-98A6-10866FC96F32}" dt="2024-06-28T18:23:05.561" v="135" actId="962"/>
          <ac:picMkLst>
            <pc:docMk/>
            <pc:sldMk cId="2437891501" sldId="276"/>
            <ac:picMk id="9" creationId="{00000000-0000-0000-0000-000000000000}"/>
          </ac:picMkLst>
        </pc:picChg>
        <pc:picChg chg="mod">
          <ac:chgData name="Valentina Camus P." userId="0a31be91-ef26-4036-8321-948042e6f1cb" providerId="ADAL" clId="{F4552349-5C94-4DB7-98A6-10866FC96F32}" dt="2024-06-28T18:23:05.561" v="135" actId="962"/>
          <ac:picMkLst>
            <pc:docMk/>
            <pc:sldMk cId="2437891501" sldId="276"/>
            <ac:picMk id="12" creationId="{00000000-0000-0000-0000-000000000000}"/>
          </ac:picMkLst>
        </pc:picChg>
      </pc:sldChg>
      <pc:sldChg chg="delSp modSp mod">
        <pc:chgData name="Valentina Camus P." userId="0a31be91-ef26-4036-8321-948042e6f1cb" providerId="ADAL" clId="{F4552349-5C94-4DB7-98A6-10866FC96F32}" dt="2024-07-01T13:46:43.013" v="188" actId="13244"/>
        <pc:sldMkLst>
          <pc:docMk/>
          <pc:sldMk cId="3886726433" sldId="277"/>
        </pc:sldMkLst>
        <pc:spChg chg="del">
          <ac:chgData name="Valentina Camus P." userId="0a31be91-ef26-4036-8321-948042e6f1cb" providerId="ADAL" clId="{F4552349-5C94-4DB7-98A6-10866FC96F32}" dt="2024-07-01T13:46:30.841" v="187" actId="478"/>
          <ac:spMkLst>
            <pc:docMk/>
            <pc:sldMk cId="3886726433" sldId="277"/>
            <ac:spMk id="2" creationId="{00000000-0000-0000-0000-000000000000}"/>
          </ac:spMkLst>
        </pc:spChg>
        <pc:spChg chg="mod">
          <ac:chgData name="Valentina Camus P." userId="0a31be91-ef26-4036-8321-948042e6f1cb" providerId="ADAL" clId="{F4552349-5C94-4DB7-98A6-10866FC96F32}" dt="2024-07-01T13:43:58.603" v="164" actId="33553"/>
          <ac:spMkLst>
            <pc:docMk/>
            <pc:sldMk cId="3886726433" sldId="277"/>
            <ac:spMk id="23" creationId="{00000000-0000-0000-0000-000000000000}"/>
          </ac:spMkLst>
        </pc:spChg>
        <pc:spChg chg="mod">
          <ac:chgData name="Valentina Camus P." userId="0a31be91-ef26-4036-8321-948042e6f1cb" providerId="ADAL" clId="{F4552349-5C94-4DB7-98A6-10866FC96F32}" dt="2024-07-01T13:46:43.013" v="188" actId="13244"/>
          <ac:spMkLst>
            <pc:docMk/>
            <pc:sldMk cId="3886726433" sldId="277"/>
            <ac:spMk id="38" creationId="{00000000-0000-0000-0000-000000000000}"/>
          </ac:spMkLst>
        </pc:spChg>
        <pc:picChg chg="mod">
          <ac:chgData name="Valentina Camus P." userId="0a31be91-ef26-4036-8321-948042e6f1cb" providerId="ADAL" clId="{F4552349-5C94-4DB7-98A6-10866FC96F32}" dt="2024-06-28T18:23:17.752" v="136" actId="962"/>
          <ac:picMkLst>
            <pc:docMk/>
            <pc:sldMk cId="3886726433" sldId="277"/>
            <ac:picMk id="24" creationId="{00000000-0000-0000-0000-000000000000}"/>
          </ac:picMkLst>
        </pc:picChg>
        <pc:picChg chg="mod">
          <ac:chgData name="Valentina Camus P." userId="0a31be91-ef26-4036-8321-948042e6f1cb" providerId="ADAL" clId="{F4552349-5C94-4DB7-98A6-10866FC96F32}" dt="2024-06-28T18:23:17.752" v="136" actId="962"/>
          <ac:picMkLst>
            <pc:docMk/>
            <pc:sldMk cId="3886726433" sldId="277"/>
            <ac:picMk id="26" creationId="{00000000-0000-0000-0000-000000000000}"/>
          </ac:picMkLst>
        </pc:picChg>
        <pc:picChg chg="mod">
          <ac:chgData name="Valentina Camus P." userId="0a31be91-ef26-4036-8321-948042e6f1cb" providerId="ADAL" clId="{F4552349-5C94-4DB7-98A6-10866FC96F32}" dt="2024-06-28T18:23:17.752" v="136" actId="962"/>
          <ac:picMkLst>
            <pc:docMk/>
            <pc:sldMk cId="3886726433" sldId="277"/>
            <ac:picMk id="29" creationId="{00000000-0000-0000-0000-000000000000}"/>
          </ac:picMkLst>
        </pc:picChg>
        <pc:picChg chg="mod">
          <ac:chgData name="Valentina Camus P." userId="0a31be91-ef26-4036-8321-948042e6f1cb" providerId="ADAL" clId="{F4552349-5C94-4DB7-98A6-10866FC96F32}" dt="2024-06-28T18:23:17.752" v="136" actId="962"/>
          <ac:picMkLst>
            <pc:docMk/>
            <pc:sldMk cId="3886726433" sldId="277"/>
            <ac:picMk id="32" creationId="{00000000-0000-0000-0000-000000000000}"/>
          </ac:picMkLst>
        </pc:picChg>
        <pc:picChg chg="mod">
          <ac:chgData name="Valentina Camus P." userId="0a31be91-ef26-4036-8321-948042e6f1cb" providerId="ADAL" clId="{F4552349-5C94-4DB7-98A6-10866FC96F32}" dt="2024-06-28T18:23:17.752" v="136" actId="962"/>
          <ac:picMkLst>
            <pc:docMk/>
            <pc:sldMk cId="3886726433" sldId="277"/>
            <ac:picMk id="35" creationId="{00000000-0000-0000-0000-000000000000}"/>
          </ac:picMkLst>
        </pc:picChg>
      </pc:sldChg>
      <pc:sldChg chg="modSp mod">
        <pc:chgData name="Valentina Camus P." userId="0a31be91-ef26-4036-8321-948042e6f1cb" providerId="ADAL" clId="{F4552349-5C94-4DB7-98A6-10866FC96F32}" dt="2024-07-01T13:50:31.736" v="209" actId="13244"/>
        <pc:sldMkLst>
          <pc:docMk/>
          <pc:sldMk cId="3814463687" sldId="278"/>
        </pc:sldMkLst>
        <pc:spChg chg="mod">
          <ac:chgData name="Valentina Camus P." userId="0a31be91-ef26-4036-8321-948042e6f1cb" providerId="ADAL" clId="{F4552349-5C94-4DB7-98A6-10866FC96F32}" dt="2024-07-01T13:50:25.751" v="207" actId="13244"/>
          <ac:spMkLst>
            <pc:docMk/>
            <pc:sldMk cId="3814463687" sldId="278"/>
            <ac:spMk id="7" creationId="{00000000-0000-0000-0000-000000000000}"/>
          </ac:spMkLst>
        </pc:spChg>
        <pc:spChg chg="mod">
          <ac:chgData name="Valentina Camus P." userId="0a31be91-ef26-4036-8321-948042e6f1cb" providerId="ADAL" clId="{F4552349-5C94-4DB7-98A6-10866FC96F32}" dt="2024-07-01T13:50:28.424" v="208" actId="13244"/>
          <ac:spMkLst>
            <pc:docMk/>
            <pc:sldMk cId="3814463687" sldId="278"/>
            <ac:spMk id="11" creationId="{00000000-0000-0000-0000-000000000000}"/>
          </ac:spMkLst>
        </pc:spChg>
        <pc:spChg chg="mod">
          <ac:chgData name="Valentina Camus P." userId="0a31be91-ef26-4036-8321-948042e6f1cb" providerId="ADAL" clId="{F4552349-5C94-4DB7-98A6-10866FC96F32}" dt="2024-07-01T13:46:59.921" v="189" actId="13244"/>
          <ac:spMkLst>
            <pc:docMk/>
            <pc:sldMk cId="3814463687" sldId="278"/>
            <ac:spMk id="16" creationId="{00000000-0000-0000-0000-000000000000}"/>
          </ac:spMkLst>
        </pc:spChg>
        <pc:spChg chg="mod">
          <ac:chgData name="Valentina Camus P." userId="0a31be91-ef26-4036-8321-948042e6f1cb" providerId="ADAL" clId="{F4552349-5C94-4DB7-98A6-10866FC96F32}" dt="2024-07-01T13:50:31.736" v="209" actId="13244"/>
          <ac:spMkLst>
            <pc:docMk/>
            <pc:sldMk cId="3814463687" sldId="278"/>
            <ac:spMk id="21" creationId="{00000000-0000-0000-0000-000000000000}"/>
          </ac:spMkLst>
        </pc:spChg>
        <pc:picChg chg="mod">
          <ac:chgData name="Valentina Camus P." userId="0a31be91-ef26-4036-8321-948042e6f1cb" providerId="ADAL" clId="{F4552349-5C94-4DB7-98A6-10866FC96F32}" dt="2024-06-28T18:23:39.289" v="137" actId="962"/>
          <ac:picMkLst>
            <pc:docMk/>
            <pc:sldMk cId="3814463687" sldId="278"/>
            <ac:picMk id="4" creationId="{00000000-0000-0000-0000-000000000000}"/>
          </ac:picMkLst>
        </pc:picChg>
        <pc:picChg chg="mod">
          <ac:chgData name="Valentina Camus P." userId="0a31be91-ef26-4036-8321-948042e6f1cb" providerId="ADAL" clId="{F4552349-5C94-4DB7-98A6-10866FC96F32}" dt="2024-06-28T18:23:39.289" v="137" actId="962"/>
          <ac:picMkLst>
            <pc:docMk/>
            <pc:sldMk cId="3814463687" sldId="278"/>
            <ac:picMk id="5" creationId="{00000000-0000-0000-0000-000000000000}"/>
          </ac:picMkLst>
        </pc:picChg>
        <pc:picChg chg="mod">
          <ac:chgData name="Valentina Camus P." userId="0a31be91-ef26-4036-8321-948042e6f1cb" providerId="ADAL" clId="{F4552349-5C94-4DB7-98A6-10866FC96F32}" dt="2024-06-28T18:23:39.289" v="137" actId="962"/>
          <ac:picMkLst>
            <pc:docMk/>
            <pc:sldMk cId="3814463687" sldId="278"/>
            <ac:picMk id="8" creationId="{00000000-0000-0000-0000-000000000000}"/>
          </ac:picMkLst>
        </pc:picChg>
        <pc:picChg chg="mod">
          <ac:chgData name="Valentina Camus P." userId="0a31be91-ef26-4036-8321-948042e6f1cb" providerId="ADAL" clId="{F4552349-5C94-4DB7-98A6-10866FC96F32}" dt="2024-06-28T18:23:39.289" v="137" actId="962"/>
          <ac:picMkLst>
            <pc:docMk/>
            <pc:sldMk cId="3814463687" sldId="278"/>
            <ac:picMk id="9" creationId="{00000000-0000-0000-0000-000000000000}"/>
          </ac:picMkLst>
        </pc:picChg>
        <pc:picChg chg="mod">
          <ac:chgData name="Valentina Camus P." userId="0a31be91-ef26-4036-8321-948042e6f1cb" providerId="ADAL" clId="{F4552349-5C94-4DB7-98A6-10866FC96F32}" dt="2024-06-28T18:23:39.289" v="137" actId="962"/>
          <ac:picMkLst>
            <pc:docMk/>
            <pc:sldMk cId="3814463687" sldId="278"/>
            <ac:picMk id="12" creationId="{00000000-0000-0000-0000-000000000000}"/>
          </ac:picMkLst>
        </pc:picChg>
        <pc:picChg chg="mod">
          <ac:chgData name="Valentina Camus P." userId="0a31be91-ef26-4036-8321-948042e6f1cb" providerId="ADAL" clId="{F4552349-5C94-4DB7-98A6-10866FC96F32}" dt="2024-06-28T18:23:39.289" v="137" actId="962"/>
          <ac:picMkLst>
            <pc:docMk/>
            <pc:sldMk cId="3814463687" sldId="278"/>
            <ac:picMk id="13" creationId="{00000000-0000-0000-0000-000000000000}"/>
          </ac:picMkLst>
        </pc:picChg>
        <pc:picChg chg="mod">
          <ac:chgData name="Valentina Camus P." userId="0a31be91-ef26-4036-8321-948042e6f1cb" providerId="ADAL" clId="{F4552349-5C94-4DB7-98A6-10866FC96F32}" dt="2024-06-28T18:24:59.432" v="142" actId="962"/>
          <ac:picMkLst>
            <pc:docMk/>
            <pc:sldMk cId="3814463687" sldId="278"/>
            <ac:picMk id="1028" creationId="{00000000-0000-0000-0000-000000000000}"/>
          </ac:picMkLst>
        </pc:picChg>
        <pc:picChg chg="mod">
          <ac:chgData name="Valentina Camus P." userId="0a31be91-ef26-4036-8321-948042e6f1cb" providerId="ADAL" clId="{F4552349-5C94-4DB7-98A6-10866FC96F32}" dt="2024-06-28T18:24:59.432" v="142" actId="962"/>
          <ac:picMkLst>
            <pc:docMk/>
            <pc:sldMk cId="3814463687" sldId="278"/>
            <ac:picMk id="1030" creationId="{00000000-0000-0000-0000-000000000000}"/>
          </ac:picMkLst>
        </pc:picChg>
        <pc:picChg chg="mod">
          <ac:chgData name="Valentina Camus P." userId="0a31be91-ef26-4036-8321-948042e6f1cb" providerId="ADAL" clId="{F4552349-5C94-4DB7-98A6-10866FC96F32}" dt="2024-06-28T18:24:59.432" v="142" actId="962"/>
          <ac:picMkLst>
            <pc:docMk/>
            <pc:sldMk cId="3814463687" sldId="278"/>
            <ac:picMk id="1032" creationId="{00000000-0000-0000-0000-000000000000}"/>
          </ac:picMkLst>
        </pc:picChg>
      </pc:sldChg>
      <pc:sldChg chg="modSp mod">
        <pc:chgData name="Valentina Camus P." userId="0a31be91-ef26-4036-8321-948042e6f1cb" providerId="ADAL" clId="{F4552349-5C94-4DB7-98A6-10866FC96F32}" dt="2024-07-01T13:47:29.982" v="190" actId="13244"/>
        <pc:sldMkLst>
          <pc:docMk/>
          <pc:sldMk cId="2078873327" sldId="279"/>
        </pc:sldMkLst>
        <pc:spChg chg="mod">
          <ac:chgData name="Valentina Camus P." userId="0a31be91-ef26-4036-8321-948042e6f1cb" providerId="ADAL" clId="{F4552349-5C94-4DB7-98A6-10866FC96F32}" dt="2024-06-28T18:25:10.985" v="145" actId="962"/>
          <ac:spMkLst>
            <pc:docMk/>
            <pc:sldMk cId="2078873327" sldId="279"/>
            <ac:spMk id="3" creationId="{00000000-0000-0000-0000-000000000000}"/>
          </ac:spMkLst>
        </pc:spChg>
        <pc:spChg chg="mod">
          <ac:chgData name="Valentina Camus P." userId="0a31be91-ef26-4036-8321-948042e6f1cb" providerId="ADAL" clId="{F4552349-5C94-4DB7-98A6-10866FC96F32}" dt="2024-06-28T18:25:13.796" v="146" actId="962"/>
          <ac:spMkLst>
            <pc:docMk/>
            <pc:sldMk cId="2078873327" sldId="279"/>
            <ac:spMk id="6" creationId="{00000000-0000-0000-0000-000000000000}"/>
          </ac:spMkLst>
        </pc:spChg>
        <pc:spChg chg="mod">
          <ac:chgData name="Valentina Camus P." userId="0a31be91-ef26-4036-8321-948042e6f1cb" providerId="ADAL" clId="{F4552349-5C94-4DB7-98A6-10866FC96F32}" dt="2024-06-28T18:12:24.809" v="94" actId="1076"/>
          <ac:spMkLst>
            <pc:docMk/>
            <pc:sldMk cId="2078873327" sldId="279"/>
            <ac:spMk id="7" creationId="{00000000-0000-0000-0000-000000000000}"/>
          </ac:spMkLst>
        </pc:spChg>
        <pc:spChg chg="mod">
          <ac:chgData name="Valentina Camus P." userId="0a31be91-ef26-4036-8321-948042e6f1cb" providerId="ADAL" clId="{F4552349-5C94-4DB7-98A6-10866FC96F32}" dt="2024-06-28T18:25:15.262" v="147" actId="962"/>
          <ac:spMkLst>
            <pc:docMk/>
            <pc:sldMk cId="2078873327" sldId="279"/>
            <ac:spMk id="9" creationId="{00000000-0000-0000-0000-000000000000}"/>
          </ac:spMkLst>
        </pc:spChg>
        <pc:spChg chg="mod">
          <ac:chgData name="Valentina Camus P." userId="0a31be91-ef26-4036-8321-948042e6f1cb" providerId="ADAL" clId="{F4552349-5C94-4DB7-98A6-10866FC96F32}" dt="2024-06-28T18:12:18.359" v="93" actId="1076"/>
          <ac:spMkLst>
            <pc:docMk/>
            <pc:sldMk cId="2078873327" sldId="279"/>
            <ac:spMk id="11" creationId="{00000000-0000-0000-0000-000000000000}"/>
          </ac:spMkLst>
        </pc:spChg>
        <pc:spChg chg="mod">
          <ac:chgData name="Valentina Camus P." userId="0a31be91-ef26-4036-8321-948042e6f1cb" providerId="ADAL" clId="{F4552349-5C94-4DB7-98A6-10866FC96F32}" dt="2024-06-28T18:25:18.941" v="148" actId="962"/>
          <ac:spMkLst>
            <pc:docMk/>
            <pc:sldMk cId="2078873327" sldId="279"/>
            <ac:spMk id="12" creationId="{00000000-0000-0000-0000-000000000000}"/>
          </ac:spMkLst>
        </pc:spChg>
        <pc:spChg chg="mod">
          <ac:chgData name="Valentina Camus P." userId="0a31be91-ef26-4036-8321-948042e6f1cb" providerId="ADAL" clId="{F4552349-5C94-4DB7-98A6-10866FC96F32}" dt="2024-06-28T18:25:18.941" v="148" actId="962"/>
          <ac:spMkLst>
            <pc:docMk/>
            <pc:sldMk cId="2078873327" sldId="279"/>
            <ac:spMk id="15" creationId="{00000000-0000-0000-0000-000000000000}"/>
          </ac:spMkLst>
        </pc:spChg>
        <pc:spChg chg="mod">
          <ac:chgData name="Valentina Camus P." userId="0a31be91-ef26-4036-8321-948042e6f1cb" providerId="ADAL" clId="{F4552349-5C94-4DB7-98A6-10866FC96F32}" dt="2024-07-01T13:47:29.982" v="190" actId="13244"/>
          <ac:spMkLst>
            <pc:docMk/>
            <pc:sldMk cId="2078873327" sldId="279"/>
            <ac:spMk id="18" creationId="{00000000-0000-0000-0000-000000000000}"/>
          </ac:spMkLst>
        </pc:spChg>
      </pc:sldChg>
      <pc:sldChg chg="delSp modSp mod">
        <pc:chgData name="Valentina Camus P." userId="0a31be91-ef26-4036-8321-948042e6f1cb" providerId="ADAL" clId="{F4552349-5C94-4DB7-98A6-10866FC96F32}" dt="2024-07-01T13:47:47.216" v="192" actId="478"/>
        <pc:sldMkLst>
          <pc:docMk/>
          <pc:sldMk cId="4273090350" sldId="280"/>
        </pc:sldMkLst>
        <pc:spChg chg="del">
          <ac:chgData name="Valentina Camus P." userId="0a31be91-ef26-4036-8321-948042e6f1cb" providerId="ADAL" clId="{F4552349-5C94-4DB7-98A6-10866FC96F32}" dt="2024-07-01T13:47:47.216" v="192" actId="478"/>
          <ac:spMkLst>
            <pc:docMk/>
            <pc:sldMk cId="4273090350" sldId="280"/>
            <ac:spMk id="2" creationId="{00000000-0000-0000-0000-000000000000}"/>
          </ac:spMkLst>
        </pc:spChg>
        <pc:spChg chg="mod">
          <ac:chgData name="Valentina Camus P." userId="0a31be91-ef26-4036-8321-948042e6f1cb" providerId="ADAL" clId="{F4552349-5C94-4DB7-98A6-10866FC96F32}" dt="2024-07-01T13:47:41.617" v="191" actId="13244"/>
          <ac:spMkLst>
            <pc:docMk/>
            <pc:sldMk cId="4273090350" sldId="280"/>
            <ac:spMk id="5" creationId="{00000000-0000-0000-0000-000000000000}"/>
          </ac:spMkLst>
        </pc:spChg>
      </pc:sldChg>
      <pc:sldChg chg="modSp mod">
        <pc:chgData name="Valentina Camus P." userId="0a31be91-ef26-4036-8321-948042e6f1cb" providerId="ADAL" clId="{F4552349-5C94-4DB7-98A6-10866FC96F32}" dt="2024-06-28T18:22:02.155" v="128" actId="962"/>
        <pc:sldMkLst>
          <pc:docMk/>
          <pc:sldMk cId="3162837363" sldId="281"/>
        </pc:sldMkLst>
        <pc:spChg chg="mod">
          <ac:chgData name="Valentina Camus P." userId="0a31be91-ef26-4036-8321-948042e6f1cb" providerId="ADAL" clId="{F4552349-5C94-4DB7-98A6-10866FC96F32}" dt="2024-06-28T18:08:37.656" v="0" actId="14100"/>
          <ac:spMkLst>
            <pc:docMk/>
            <pc:sldMk cId="3162837363" sldId="281"/>
            <ac:spMk id="2" creationId="{EADDA3FC-36B2-5E48-53A8-51083BBEE302}"/>
          </ac:spMkLst>
        </pc:spChg>
        <pc:picChg chg="mod">
          <ac:chgData name="Valentina Camus P." userId="0a31be91-ef26-4036-8321-948042e6f1cb" providerId="ADAL" clId="{F4552349-5C94-4DB7-98A6-10866FC96F32}" dt="2024-06-28T18:22:02.155" v="128" actId="962"/>
          <ac:picMkLst>
            <pc:docMk/>
            <pc:sldMk cId="3162837363" sldId="281"/>
            <ac:picMk id="3" creationId="{00000000-0000-0000-0000-000000000000}"/>
          </ac:picMkLst>
        </pc:picChg>
      </pc:sldChg>
      <pc:sldChg chg="delSp modSp mod">
        <pc:chgData name="Valentina Camus P." userId="0a31be91-ef26-4036-8321-948042e6f1cb" providerId="ADAL" clId="{F4552349-5C94-4DB7-98A6-10866FC96F32}" dt="2024-07-01T13:47:56.578" v="193" actId="478"/>
        <pc:sldMkLst>
          <pc:docMk/>
          <pc:sldMk cId="1901394381" sldId="283"/>
        </pc:sldMkLst>
        <pc:spChg chg="del">
          <ac:chgData name="Valentina Camus P." userId="0a31be91-ef26-4036-8321-948042e6f1cb" providerId="ADAL" clId="{F4552349-5C94-4DB7-98A6-10866FC96F32}" dt="2024-07-01T13:47:56.578" v="193" actId="478"/>
          <ac:spMkLst>
            <pc:docMk/>
            <pc:sldMk cId="1901394381" sldId="283"/>
            <ac:spMk id="2" creationId="{00000000-0000-0000-0000-000000000000}"/>
          </ac:spMkLst>
        </pc:spChg>
        <pc:spChg chg="mod">
          <ac:chgData name="Valentina Camus P." userId="0a31be91-ef26-4036-8321-948042e6f1cb" providerId="ADAL" clId="{F4552349-5C94-4DB7-98A6-10866FC96F32}" dt="2024-07-01T13:44:13.126" v="169" actId="33553"/>
          <ac:spMkLst>
            <pc:docMk/>
            <pc:sldMk cId="1901394381" sldId="283"/>
            <ac:spMk id="5" creationId="{00000000-0000-0000-0000-000000000000}"/>
          </ac:spMkLst>
        </pc:spChg>
        <pc:picChg chg="mod">
          <ac:chgData name="Valentina Camus P." userId="0a31be91-ef26-4036-8321-948042e6f1cb" providerId="ADAL" clId="{F4552349-5C94-4DB7-98A6-10866FC96F32}" dt="2024-06-28T18:25:24.135" v="149" actId="962"/>
          <ac:picMkLst>
            <pc:docMk/>
            <pc:sldMk cId="1901394381" sldId="283"/>
            <ac:picMk id="6" creationId="{00000000-0000-0000-0000-000000000000}"/>
          </ac:picMkLst>
        </pc:picChg>
        <pc:picChg chg="mod">
          <ac:chgData name="Valentina Camus P." userId="0a31be91-ef26-4036-8321-948042e6f1cb" providerId="ADAL" clId="{F4552349-5C94-4DB7-98A6-10866FC96F32}" dt="2024-06-28T18:25:24.135" v="149" actId="962"/>
          <ac:picMkLst>
            <pc:docMk/>
            <pc:sldMk cId="1901394381" sldId="283"/>
            <ac:picMk id="8" creationId="{00000000-0000-0000-0000-000000000000}"/>
          </ac:picMkLst>
        </pc:picChg>
        <pc:picChg chg="mod">
          <ac:chgData name="Valentina Camus P." userId="0a31be91-ef26-4036-8321-948042e6f1cb" providerId="ADAL" clId="{F4552349-5C94-4DB7-98A6-10866FC96F32}" dt="2024-06-28T18:25:24.135" v="149" actId="962"/>
          <ac:picMkLst>
            <pc:docMk/>
            <pc:sldMk cId="1901394381" sldId="283"/>
            <ac:picMk id="10" creationId="{00000000-0000-0000-0000-000000000000}"/>
          </ac:picMkLst>
        </pc:picChg>
        <pc:picChg chg="mod">
          <ac:chgData name="Valentina Camus P." userId="0a31be91-ef26-4036-8321-948042e6f1cb" providerId="ADAL" clId="{F4552349-5C94-4DB7-98A6-10866FC96F32}" dt="2024-06-28T18:25:26.833" v="150" actId="962"/>
          <ac:picMkLst>
            <pc:docMk/>
            <pc:sldMk cId="1901394381" sldId="283"/>
            <ac:picMk id="1026" creationId="{00000000-0000-0000-0000-000000000000}"/>
          </ac:picMkLst>
        </pc:picChg>
        <pc:picChg chg="mod">
          <ac:chgData name="Valentina Camus P." userId="0a31be91-ef26-4036-8321-948042e6f1cb" providerId="ADAL" clId="{F4552349-5C94-4DB7-98A6-10866FC96F32}" dt="2024-06-28T18:25:26.833" v="150" actId="962"/>
          <ac:picMkLst>
            <pc:docMk/>
            <pc:sldMk cId="1901394381" sldId="283"/>
            <ac:picMk id="1028" creationId="{00000000-0000-0000-0000-000000000000}"/>
          </ac:picMkLst>
        </pc:picChg>
        <pc:picChg chg="mod">
          <ac:chgData name="Valentina Camus P." userId="0a31be91-ef26-4036-8321-948042e6f1cb" providerId="ADAL" clId="{F4552349-5C94-4DB7-98A6-10866FC96F32}" dt="2024-06-28T18:25:26.833" v="150" actId="962"/>
          <ac:picMkLst>
            <pc:docMk/>
            <pc:sldMk cId="1901394381" sldId="283"/>
            <ac:picMk id="1030" creationId="{00000000-0000-0000-0000-000000000000}"/>
          </ac:picMkLst>
        </pc:picChg>
      </pc:sldChg>
      <pc:sldChg chg="modSp mod modAnim modNotesTx">
        <pc:chgData name="Valentina Camus P." userId="0a31be91-ef26-4036-8321-948042e6f1cb" providerId="ADAL" clId="{F4552349-5C94-4DB7-98A6-10866FC96F32}" dt="2024-07-01T13:44:03.293" v="166" actId="33553"/>
        <pc:sldMkLst>
          <pc:docMk/>
          <pc:sldMk cId="2377730586" sldId="287"/>
        </pc:sldMkLst>
        <pc:spChg chg="mod">
          <ac:chgData name="Valentina Camus P." userId="0a31be91-ef26-4036-8321-948042e6f1cb" providerId="ADAL" clId="{F4552349-5C94-4DB7-98A6-10866FC96F32}" dt="2024-07-01T13:44:03.293" v="166" actId="33553"/>
          <ac:spMkLst>
            <pc:docMk/>
            <pc:sldMk cId="2377730586" sldId="287"/>
            <ac:spMk id="16" creationId="{00000000-0000-0000-0000-000000000000}"/>
          </ac:spMkLst>
        </pc:spChg>
        <pc:spChg chg="mod">
          <ac:chgData name="Valentina Camus P." userId="0a31be91-ef26-4036-8321-948042e6f1cb" providerId="ADAL" clId="{F4552349-5C94-4DB7-98A6-10866FC96F32}" dt="2024-06-28T18:25:03.447" v="143" actId="962"/>
          <ac:spMkLst>
            <pc:docMk/>
            <pc:sldMk cId="2377730586" sldId="287"/>
            <ac:spMk id="27" creationId="{00000000-0000-0000-0000-000000000000}"/>
          </ac:spMkLst>
        </pc:spChg>
        <pc:picChg chg="mod">
          <ac:chgData name="Valentina Camus P." userId="0a31be91-ef26-4036-8321-948042e6f1cb" providerId="ADAL" clId="{F4552349-5C94-4DB7-98A6-10866FC96F32}" dt="2024-06-28T18:25:06.941" v="144" actId="962"/>
          <ac:picMkLst>
            <pc:docMk/>
            <pc:sldMk cId="2377730586" sldId="287"/>
            <ac:picMk id="28" creationId="{00000000-0000-0000-0000-000000000000}"/>
          </ac:picMkLst>
        </pc:picChg>
      </pc:sldChg>
      <pc:sldChg chg="modSp mod">
        <pc:chgData name="Valentina Camus P." userId="0a31be91-ef26-4036-8321-948042e6f1cb" providerId="ADAL" clId="{F4552349-5C94-4DB7-98A6-10866FC96F32}" dt="2024-07-01T13:44:30.308" v="177" actId="33553"/>
        <pc:sldMkLst>
          <pc:docMk/>
          <pc:sldMk cId="20362543" sldId="290"/>
        </pc:sldMkLst>
        <pc:spChg chg="mod">
          <ac:chgData name="Valentina Camus P." userId="0a31be91-ef26-4036-8321-948042e6f1cb" providerId="ADAL" clId="{F4552349-5C94-4DB7-98A6-10866FC96F32}" dt="2024-07-01T13:44:30.308" v="177" actId="33553"/>
          <ac:spMkLst>
            <pc:docMk/>
            <pc:sldMk cId="20362543" sldId="290"/>
            <ac:spMk id="2" creationId="{99B9AF8E-3B84-0932-2830-8A08A119264A}"/>
          </ac:spMkLst>
        </pc:spChg>
      </pc:sldChg>
      <pc:sldChg chg="modSp mod">
        <pc:chgData name="Valentina Camus P." userId="0a31be91-ef26-4036-8321-948042e6f1cb" providerId="ADAL" clId="{F4552349-5C94-4DB7-98A6-10866FC96F32}" dt="2024-07-01T13:49:52.593" v="206" actId="962"/>
        <pc:sldMkLst>
          <pc:docMk/>
          <pc:sldMk cId="927210873" sldId="292"/>
        </pc:sldMkLst>
        <pc:spChg chg="mod">
          <ac:chgData name="Valentina Camus P." userId="0a31be91-ef26-4036-8321-948042e6f1cb" providerId="ADAL" clId="{F4552349-5C94-4DB7-98A6-10866FC96F32}" dt="2024-07-01T13:44:32.132" v="178" actId="33553"/>
          <ac:spMkLst>
            <pc:docMk/>
            <pc:sldMk cId="927210873" sldId="292"/>
            <ac:spMk id="2" creationId="{99B9AF8E-3B84-0932-2830-8A08A119264A}"/>
          </ac:spMkLst>
        </pc:spChg>
        <pc:picChg chg="mod">
          <ac:chgData name="Valentina Camus P." userId="0a31be91-ef26-4036-8321-948042e6f1cb" providerId="ADAL" clId="{F4552349-5C94-4DB7-98A6-10866FC96F32}" dt="2024-07-01T13:49:52.593" v="206" actId="962"/>
          <ac:picMkLst>
            <pc:docMk/>
            <pc:sldMk cId="927210873" sldId="292"/>
            <ac:picMk id="2050" creationId="{00000000-0000-0000-0000-000000000000}"/>
          </ac:picMkLst>
        </pc:picChg>
      </pc:sldChg>
      <pc:sldChg chg="modSp mod">
        <pc:chgData name="Valentina Camus P." userId="0a31be91-ef26-4036-8321-948042e6f1cb" providerId="ADAL" clId="{F4552349-5C94-4DB7-98A6-10866FC96F32}" dt="2024-07-01T13:44:33.660" v="179" actId="33553"/>
        <pc:sldMkLst>
          <pc:docMk/>
          <pc:sldMk cId="3905165211" sldId="294"/>
        </pc:sldMkLst>
        <pc:spChg chg="mod">
          <ac:chgData name="Valentina Camus P." userId="0a31be91-ef26-4036-8321-948042e6f1cb" providerId="ADAL" clId="{F4552349-5C94-4DB7-98A6-10866FC96F32}" dt="2024-07-01T13:44:33.660" v="179" actId="33553"/>
          <ac:spMkLst>
            <pc:docMk/>
            <pc:sldMk cId="3905165211" sldId="294"/>
            <ac:spMk id="2" creationId="{99B9AF8E-3B84-0932-2830-8A08A119264A}"/>
          </ac:spMkLst>
        </pc:spChg>
      </pc:sldChg>
      <pc:sldChg chg="modSp mod">
        <pc:chgData name="Valentina Camus P." userId="0a31be91-ef26-4036-8321-948042e6f1cb" providerId="ADAL" clId="{F4552349-5C94-4DB7-98A6-10866FC96F32}" dt="2024-07-01T13:48:12.097" v="195" actId="13244"/>
        <pc:sldMkLst>
          <pc:docMk/>
          <pc:sldMk cId="2689658816" sldId="295"/>
        </pc:sldMkLst>
        <pc:spChg chg="mod">
          <ac:chgData name="Valentina Camus P." userId="0a31be91-ef26-4036-8321-948042e6f1cb" providerId="ADAL" clId="{F4552349-5C94-4DB7-98A6-10866FC96F32}" dt="2024-07-01T13:48:12.097" v="195" actId="13244"/>
          <ac:spMkLst>
            <pc:docMk/>
            <pc:sldMk cId="2689658816" sldId="295"/>
            <ac:spMk id="5" creationId="{00000000-0000-0000-0000-000000000000}"/>
          </ac:spMkLst>
        </pc:spChg>
      </pc:sldChg>
      <pc:sldChg chg="modSp mod">
        <pc:chgData name="Valentina Camus P." userId="0a31be91-ef26-4036-8321-948042e6f1cb" providerId="ADAL" clId="{F4552349-5C94-4DB7-98A6-10866FC96F32}" dt="2024-07-01T13:48:19.706" v="196" actId="13244"/>
        <pc:sldMkLst>
          <pc:docMk/>
          <pc:sldMk cId="2818273875" sldId="296"/>
        </pc:sldMkLst>
        <pc:spChg chg="mod">
          <ac:chgData name="Valentina Camus P." userId="0a31be91-ef26-4036-8321-948042e6f1cb" providerId="ADAL" clId="{F4552349-5C94-4DB7-98A6-10866FC96F32}" dt="2024-06-28T18:25:32.373" v="151" actId="962"/>
          <ac:spMkLst>
            <pc:docMk/>
            <pc:sldMk cId="2818273875" sldId="296"/>
            <ac:spMk id="3" creationId="{00000000-0000-0000-0000-000000000000}"/>
          </ac:spMkLst>
        </pc:spChg>
        <pc:spChg chg="mod">
          <ac:chgData name="Valentina Camus P." userId="0a31be91-ef26-4036-8321-948042e6f1cb" providerId="ADAL" clId="{F4552349-5C94-4DB7-98A6-10866FC96F32}" dt="2024-06-28T18:13:05.653" v="115" actId="1035"/>
          <ac:spMkLst>
            <pc:docMk/>
            <pc:sldMk cId="2818273875" sldId="296"/>
            <ac:spMk id="5" creationId="{00000000-0000-0000-0000-000000000000}"/>
          </ac:spMkLst>
        </pc:spChg>
        <pc:spChg chg="mod">
          <ac:chgData name="Valentina Camus P." userId="0a31be91-ef26-4036-8321-948042e6f1cb" providerId="ADAL" clId="{F4552349-5C94-4DB7-98A6-10866FC96F32}" dt="2024-06-28T18:13:05.653" v="115" actId="1035"/>
          <ac:spMkLst>
            <pc:docMk/>
            <pc:sldMk cId="2818273875" sldId="296"/>
            <ac:spMk id="6" creationId="{00000000-0000-0000-0000-000000000000}"/>
          </ac:spMkLst>
        </pc:spChg>
        <pc:spChg chg="mod">
          <ac:chgData name="Valentina Camus P." userId="0a31be91-ef26-4036-8321-948042e6f1cb" providerId="ADAL" clId="{F4552349-5C94-4DB7-98A6-10866FC96F32}" dt="2024-06-28T18:25:47.523" v="153" actId="962"/>
          <ac:spMkLst>
            <pc:docMk/>
            <pc:sldMk cId="2818273875" sldId="296"/>
            <ac:spMk id="7" creationId="{00000000-0000-0000-0000-000000000000}"/>
          </ac:spMkLst>
        </pc:spChg>
        <pc:spChg chg="mod">
          <ac:chgData name="Valentina Camus P." userId="0a31be91-ef26-4036-8321-948042e6f1cb" providerId="ADAL" clId="{F4552349-5C94-4DB7-98A6-10866FC96F32}" dt="2024-06-28T18:13:05.653" v="115" actId="1035"/>
          <ac:spMkLst>
            <pc:docMk/>
            <pc:sldMk cId="2818273875" sldId="296"/>
            <ac:spMk id="9" creationId="{00000000-0000-0000-0000-000000000000}"/>
          </ac:spMkLst>
        </pc:spChg>
        <pc:spChg chg="mod">
          <ac:chgData name="Valentina Camus P." userId="0a31be91-ef26-4036-8321-948042e6f1cb" providerId="ADAL" clId="{F4552349-5C94-4DB7-98A6-10866FC96F32}" dt="2024-06-28T18:13:05.653" v="115" actId="1035"/>
          <ac:spMkLst>
            <pc:docMk/>
            <pc:sldMk cId="2818273875" sldId="296"/>
            <ac:spMk id="10" creationId="{00000000-0000-0000-0000-000000000000}"/>
          </ac:spMkLst>
        </pc:spChg>
        <pc:spChg chg="mod">
          <ac:chgData name="Valentina Camus P." userId="0a31be91-ef26-4036-8321-948042e6f1cb" providerId="ADAL" clId="{F4552349-5C94-4DB7-98A6-10866FC96F32}" dt="2024-06-28T18:25:49.441" v="154" actId="962"/>
          <ac:spMkLst>
            <pc:docMk/>
            <pc:sldMk cId="2818273875" sldId="296"/>
            <ac:spMk id="11" creationId="{00000000-0000-0000-0000-000000000000}"/>
          </ac:spMkLst>
        </pc:spChg>
        <pc:spChg chg="mod">
          <ac:chgData name="Valentina Camus P." userId="0a31be91-ef26-4036-8321-948042e6f1cb" providerId="ADAL" clId="{F4552349-5C94-4DB7-98A6-10866FC96F32}" dt="2024-06-28T18:13:05.653" v="115" actId="1035"/>
          <ac:spMkLst>
            <pc:docMk/>
            <pc:sldMk cId="2818273875" sldId="296"/>
            <ac:spMk id="13" creationId="{00000000-0000-0000-0000-000000000000}"/>
          </ac:spMkLst>
        </pc:spChg>
        <pc:spChg chg="mod">
          <ac:chgData name="Valentina Camus P." userId="0a31be91-ef26-4036-8321-948042e6f1cb" providerId="ADAL" clId="{F4552349-5C94-4DB7-98A6-10866FC96F32}" dt="2024-06-28T18:13:05.653" v="115" actId="1035"/>
          <ac:spMkLst>
            <pc:docMk/>
            <pc:sldMk cId="2818273875" sldId="296"/>
            <ac:spMk id="14" creationId="{00000000-0000-0000-0000-000000000000}"/>
          </ac:spMkLst>
        </pc:spChg>
        <pc:spChg chg="mod">
          <ac:chgData name="Valentina Camus P." userId="0a31be91-ef26-4036-8321-948042e6f1cb" providerId="ADAL" clId="{F4552349-5C94-4DB7-98A6-10866FC96F32}" dt="2024-06-28T18:25:51.018" v="155" actId="962"/>
          <ac:spMkLst>
            <pc:docMk/>
            <pc:sldMk cId="2818273875" sldId="296"/>
            <ac:spMk id="15" creationId="{00000000-0000-0000-0000-000000000000}"/>
          </ac:spMkLst>
        </pc:spChg>
        <pc:spChg chg="mod">
          <ac:chgData name="Valentina Camus P." userId="0a31be91-ef26-4036-8321-948042e6f1cb" providerId="ADAL" clId="{F4552349-5C94-4DB7-98A6-10866FC96F32}" dt="2024-06-28T18:13:05.653" v="115" actId="1035"/>
          <ac:spMkLst>
            <pc:docMk/>
            <pc:sldMk cId="2818273875" sldId="296"/>
            <ac:spMk id="17" creationId="{00000000-0000-0000-0000-000000000000}"/>
          </ac:spMkLst>
        </pc:spChg>
        <pc:spChg chg="mod">
          <ac:chgData name="Valentina Camus P." userId="0a31be91-ef26-4036-8321-948042e6f1cb" providerId="ADAL" clId="{F4552349-5C94-4DB7-98A6-10866FC96F32}" dt="2024-06-28T18:13:05.653" v="115" actId="1035"/>
          <ac:spMkLst>
            <pc:docMk/>
            <pc:sldMk cId="2818273875" sldId="296"/>
            <ac:spMk id="18" creationId="{00000000-0000-0000-0000-000000000000}"/>
          </ac:spMkLst>
        </pc:spChg>
        <pc:spChg chg="mod">
          <ac:chgData name="Valentina Camus P." userId="0a31be91-ef26-4036-8321-948042e6f1cb" providerId="ADAL" clId="{F4552349-5C94-4DB7-98A6-10866FC96F32}" dt="2024-07-01T13:48:19.706" v="196" actId="13244"/>
          <ac:spMkLst>
            <pc:docMk/>
            <pc:sldMk cId="2818273875" sldId="296"/>
            <ac:spMk id="19" creationId="{00000000-0000-0000-0000-000000000000}"/>
          </ac:spMkLst>
        </pc:spChg>
        <pc:picChg chg="mod">
          <ac:chgData name="Valentina Camus P." userId="0a31be91-ef26-4036-8321-948042e6f1cb" providerId="ADAL" clId="{F4552349-5C94-4DB7-98A6-10866FC96F32}" dt="2024-06-28T18:25:43.593" v="152" actId="962"/>
          <ac:picMkLst>
            <pc:docMk/>
            <pc:sldMk cId="2818273875" sldId="296"/>
            <ac:picMk id="4" creationId="{00000000-0000-0000-0000-000000000000}"/>
          </ac:picMkLst>
        </pc:picChg>
        <pc:picChg chg="mod">
          <ac:chgData name="Valentina Camus P." userId="0a31be91-ef26-4036-8321-948042e6f1cb" providerId="ADAL" clId="{F4552349-5C94-4DB7-98A6-10866FC96F32}" dt="2024-06-28T18:25:43.593" v="152" actId="962"/>
          <ac:picMkLst>
            <pc:docMk/>
            <pc:sldMk cId="2818273875" sldId="296"/>
            <ac:picMk id="8" creationId="{00000000-0000-0000-0000-000000000000}"/>
          </ac:picMkLst>
        </pc:picChg>
        <pc:picChg chg="mod">
          <ac:chgData name="Valentina Camus P." userId="0a31be91-ef26-4036-8321-948042e6f1cb" providerId="ADAL" clId="{F4552349-5C94-4DB7-98A6-10866FC96F32}" dt="2024-06-28T18:25:43.593" v="152" actId="962"/>
          <ac:picMkLst>
            <pc:docMk/>
            <pc:sldMk cId="2818273875" sldId="296"/>
            <ac:picMk id="12" creationId="{00000000-0000-0000-0000-000000000000}"/>
          </ac:picMkLst>
        </pc:picChg>
        <pc:picChg chg="mod">
          <ac:chgData name="Valentina Camus P." userId="0a31be91-ef26-4036-8321-948042e6f1cb" providerId="ADAL" clId="{F4552349-5C94-4DB7-98A6-10866FC96F32}" dt="2024-06-28T18:25:43.593" v="152" actId="962"/>
          <ac:picMkLst>
            <pc:docMk/>
            <pc:sldMk cId="2818273875" sldId="296"/>
            <ac:picMk id="16" creationId="{00000000-0000-0000-0000-000000000000}"/>
          </ac:picMkLst>
        </pc:picChg>
      </pc:sldChg>
      <pc:sldChg chg="delSp modSp mod">
        <pc:chgData name="Valentina Camus P." userId="0a31be91-ef26-4036-8321-948042e6f1cb" providerId="ADAL" clId="{F4552349-5C94-4DB7-98A6-10866FC96F32}" dt="2024-07-01T13:48:38.997" v="198" actId="13244"/>
        <pc:sldMkLst>
          <pc:docMk/>
          <pc:sldMk cId="2999263231" sldId="297"/>
        </pc:sldMkLst>
        <pc:spChg chg="mod">
          <ac:chgData name="Valentina Camus P." userId="0a31be91-ef26-4036-8321-948042e6f1cb" providerId="ADAL" clId="{F4552349-5C94-4DB7-98A6-10866FC96F32}" dt="2024-06-28T18:25:53.426" v="156" actId="962"/>
          <ac:spMkLst>
            <pc:docMk/>
            <pc:sldMk cId="2999263231" sldId="297"/>
            <ac:spMk id="2" creationId="{00000000-0000-0000-0000-000000000000}"/>
          </ac:spMkLst>
        </pc:spChg>
        <pc:spChg chg="mod">
          <ac:chgData name="Valentina Camus P." userId="0a31be91-ef26-4036-8321-948042e6f1cb" providerId="ADAL" clId="{F4552349-5C94-4DB7-98A6-10866FC96F32}" dt="2024-07-01T13:48:38.997" v="198" actId="13244"/>
          <ac:spMkLst>
            <pc:docMk/>
            <pc:sldMk cId="2999263231" sldId="297"/>
            <ac:spMk id="6" creationId="{00000000-0000-0000-0000-000000000000}"/>
          </ac:spMkLst>
        </pc:spChg>
        <pc:spChg chg="del">
          <ac:chgData name="Valentina Camus P." userId="0a31be91-ef26-4036-8321-948042e6f1cb" providerId="ADAL" clId="{F4552349-5C94-4DB7-98A6-10866FC96F32}" dt="2024-07-01T13:48:34.651" v="197" actId="478"/>
          <ac:spMkLst>
            <pc:docMk/>
            <pc:sldMk cId="2999263231" sldId="297"/>
            <ac:spMk id="7" creationId="{00000000-0000-0000-0000-000000000000}"/>
          </ac:spMkLst>
        </pc:spChg>
        <pc:picChg chg="mod">
          <ac:chgData name="Valentina Camus P." userId="0a31be91-ef26-4036-8321-948042e6f1cb" providerId="ADAL" clId="{F4552349-5C94-4DB7-98A6-10866FC96F32}" dt="2024-06-28T18:25:55.676" v="157" actId="962"/>
          <ac:picMkLst>
            <pc:docMk/>
            <pc:sldMk cId="2999263231" sldId="297"/>
            <ac:picMk id="3" creationId="{00000000-0000-0000-0000-000000000000}"/>
          </ac:picMkLst>
        </pc:picChg>
      </pc:sldChg>
      <pc:sldChg chg="modSp mod">
        <pc:chgData name="Valentina Camus P." userId="0a31be91-ef26-4036-8321-948042e6f1cb" providerId="ADAL" clId="{F4552349-5C94-4DB7-98A6-10866FC96F32}" dt="2024-07-01T13:44:20.341" v="173" actId="33553"/>
        <pc:sldMkLst>
          <pc:docMk/>
          <pc:sldMk cId="3553925381" sldId="299"/>
        </pc:sldMkLst>
        <pc:spChg chg="mod">
          <ac:chgData name="Valentina Camus P." userId="0a31be91-ef26-4036-8321-948042e6f1cb" providerId="ADAL" clId="{F4552349-5C94-4DB7-98A6-10866FC96F32}" dt="2024-07-01T13:44:20.341" v="173" actId="33553"/>
          <ac:spMkLst>
            <pc:docMk/>
            <pc:sldMk cId="3553925381" sldId="299"/>
            <ac:spMk id="3" creationId="{00000000-0000-0000-0000-000000000000}"/>
          </ac:spMkLst>
        </pc:spChg>
      </pc:sldChg>
      <pc:sldChg chg="delSp modSp mod">
        <pc:chgData name="Valentina Camus P." userId="0a31be91-ef26-4036-8321-948042e6f1cb" providerId="ADAL" clId="{F4552349-5C94-4DB7-98A6-10866FC96F32}" dt="2024-07-01T13:48:52.180" v="200" actId="478"/>
        <pc:sldMkLst>
          <pc:docMk/>
          <pc:sldMk cId="2135018310" sldId="300"/>
        </pc:sldMkLst>
        <pc:spChg chg="del">
          <ac:chgData name="Valentina Camus P." userId="0a31be91-ef26-4036-8321-948042e6f1cb" providerId="ADAL" clId="{F4552349-5C94-4DB7-98A6-10866FC96F32}" dt="2024-07-01T13:48:52.180" v="200" actId="478"/>
          <ac:spMkLst>
            <pc:docMk/>
            <pc:sldMk cId="2135018310" sldId="300"/>
            <ac:spMk id="2" creationId="{00000000-0000-0000-0000-000000000000}"/>
          </ac:spMkLst>
        </pc:spChg>
        <pc:spChg chg="mod">
          <ac:chgData name="Valentina Camus P." userId="0a31be91-ef26-4036-8321-948042e6f1cb" providerId="ADAL" clId="{F4552349-5C94-4DB7-98A6-10866FC96F32}" dt="2024-07-01T13:48:48.909" v="199" actId="13244"/>
          <ac:spMkLst>
            <pc:docMk/>
            <pc:sldMk cId="2135018310" sldId="300"/>
            <ac:spMk id="12" creationId="{00000000-0000-0000-0000-000000000000}"/>
          </ac:spMkLst>
        </pc:spChg>
        <pc:picChg chg="mod">
          <ac:chgData name="Valentina Camus P." userId="0a31be91-ef26-4036-8321-948042e6f1cb" providerId="ADAL" clId="{F4552349-5C94-4DB7-98A6-10866FC96F32}" dt="2024-06-28T18:26:01.789" v="158" actId="962"/>
          <ac:picMkLst>
            <pc:docMk/>
            <pc:sldMk cId="2135018310" sldId="300"/>
            <ac:picMk id="3" creationId="{00000000-0000-0000-0000-000000000000}"/>
          </ac:picMkLst>
        </pc:picChg>
        <pc:picChg chg="mod">
          <ac:chgData name="Valentina Camus P." userId="0a31be91-ef26-4036-8321-948042e6f1cb" providerId="ADAL" clId="{F4552349-5C94-4DB7-98A6-10866FC96F32}" dt="2024-06-28T18:26:01.789" v="158" actId="962"/>
          <ac:picMkLst>
            <pc:docMk/>
            <pc:sldMk cId="2135018310" sldId="300"/>
            <ac:picMk id="6" creationId="{00000000-0000-0000-0000-000000000000}"/>
          </ac:picMkLst>
        </pc:picChg>
        <pc:picChg chg="mod">
          <ac:chgData name="Valentina Camus P." userId="0a31be91-ef26-4036-8321-948042e6f1cb" providerId="ADAL" clId="{F4552349-5C94-4DB7-98A6-10866FC96F32}" dt="2024-06-28T18:26:01.789" v="158" actId="962"/>
          <ac:picMkLst>
            <pc:docMk/>
            <pc:sldMk cId="2135018310" sldId="300"/>
            <ac:picMk id="9" creationId="{00000000-0000-0000-0000-000000000000}"/>
          </ac:picMkLst>
        </pc:picChg>
      </pc:sldChg>
      <pc:sldChg chg="modSp mod">
        <pc:chgData name="Valentina Camus P." userId="0a31be91-ef26-4036-8321-948042e6f1cb" providerId="ADAL" clId="{F4552349-5C94-4DB7-98A6-10866FC96F32}" dt="2024-07-01T13:49:10.827" v="201" actId="13244"/>
        <pc:sldMkLst>
          <pc:docMk/>
          <pc:sldMk cId="3482971825" sldId="301"/>
        </pc:sldMkLst>
        <pc:spChg chg="mod">
          <ac:chgData name="Valentina Camus P." userId="0a31be91-ef26-4036-8321-948042e6f1cb" providerId="ADAL" clId="{F4552349-5C94-4DB7-98A6-10866FC96F32}" dt="2024-07-01T13:49:10.827" v="201" actId="13244"/>
          <ac:spMkLst>
            <pc:docMk/>
            <pc:sldMk cId="3482971825" sldId="301"/>
            <ac:spMk id="5" creationId="{00000000-0000-0000-0000-000000000000}"/>
          </ac:spMkLst>
        </pc:spChg>
      </pc:sldChg>
      <pc:sldChg chg="delSp modSp mod">
        <pc:chgData name="Valentina Camus P." userId="0a31be91-ef26-4036-8321-948042e6f1cb" providerId="ADAL" clId="{F4552349-5C94-4DB7-98A6-10866FC96F32}" dt="2024-07-01T13:49:22.018" v="204" actId="478"/>
        <pc:sldMkLst>
          <pc:docMk/>
          <pc:sldMk cId="2181272369" sldId="302"/>
        </pc:sldMkLst>
        <pc:spChg chg="del">
          <ac:chgData name="Valentina Camus P." userId="0a31be91-ef26-4036-8321-948042e6f1cb" providerId="ADAL" clId="{F4552349-5C94-4DB7-98A6-10866FC96F32}" dt="2024-07-01T13:49:22.018" v="204" actId="478"/>
          <ac:spMkLst>
            <pc:docMk/>
            <pc:sldMk cId="2181272369" sldId="302"/>
            <ac:spMk id="2" creationId="{00000000-0000-0000-0000-000000000000}"/>
          </ac:spMkLst>
        </pc:spChg>
        <pc:spChg chg="mod">
          <ac:chgData name="Valentina Camus P." userId="0a31be91-ef26-4036-8321-948042e6f1cb" providerId="ADAL" clId="{F4552349-5C94-4DB7-98A6-10866FC96F32}" dt="2024-07-01T13:49:19.158" v="203" actId="13244"/>
          <ac:spMkLst>
            <pc:docMk/>
            <pc:sldMk cId="2181272369" sldId="302"/>
            <ac:spMk id="11" creationId="{00000000-0000-0000-0000-000000000000}"/>
          </ac:spMkLst>
        </pc:spChg>
        <pc:spChg chg="del">
          <ac:chgData name="Valentina Camus P." userId="0a31be91-ef26-4036-8321-948042e6f1cb" providerId="ADAL" clId="{F4552349-5C94-4DB7-98A6-10866FC96F32}" dt="2024-07-01T13:49:16.690" v="202" actId="478"/>
          <ac:spMkLst>
            <pc:docMk/>
            <pc:sldMk cId="2181272369" sldId="302"/>
            <ac:spMk id="12" creationId="{00000000-0000-0000-0000-000000000000}"/>
          </ac:spMkLst>
        </pc:spChg>
        <pc:picChg chg="mod">
          <ac:chgData name="Valentina Camus P." userId="0a31be91-ef26-4036-8321-948042e6f1cb" providerId="ADAL" clId="{F4552349-5C94-4DB7-98A6-10866FC96F32}" dt="2024-06-28T18:26:10.391" v="159" actId="962"/>
          <ac:picMkLst>
            <pc:docMk/>
            <pc:sldMk cId="2181272369" sldId="302"/>
            <ac:picMk id="3" creationId="{00000000-0000-0000-0000-000000000000}"/>
          </ac:picMkLst>
        </pc:picChg>
        <pc:picChg chg="mod">
          <ac:chgData name="Valentina Camus P." userId="0a31be91-ef26-4036-8321-948042e6f1cb" providerId="ADAL" clId="{F4552349-5C94-4DB7-98A6-10866FC96F32}" dt="2024-06-28T18:26:10.391" v="159" actId="962"/>
          <ac:picMkLst>
            <pc:docMk/>
            <pc:sldMk cId="2181272369" sldId="302"/>
            <ac:picMk id="5" creationId="{00000000-0000-0000-0000-000000000000}"/>
          </ac:picMkLst>
        </pc:picChg>
        <pc:picChg chg="mod">
          <ac:chgData name="Valentina Camus P." userId="0a31be91-ef26-4036-8321-948042e6f1cb" providerId="ADAL" clId="{F4552349-5C94-4DB7-98A6-10866FC96F32}" dt="2024-06-28T18:26:10.391" v="159" actId="962"/>
          <ac:picMkLst>
            <pc:docMk/>
            <pc:sldMk cId="2181272369" sldId="302"/>
            <ac:picMk id="7" creationId="{00000000-0000-0000-0000-000000000000}"/>
          </ac:picMkLst>
        </pc:picChg>
        <pc:picChg chg="mod">
          <ac:chgData name="Valentina Camus P." userId="0a31be91-ef26-4036-8321-948042e6f1cb" providerId="ADAL" clId="{F4552349-5C94-4DB7-98A6-10866FC96F32}" dt="2024-06-28T18:26:10.391" v="159" actId="962"/>
          <ac:picMkLst>
            <pc:docMk/>
            <pc:sldMk cId="2181272369" sldId="302"/>
            <ac:picMk id="9" creationId="{00000000-0000-0000-0000-000000000000}"/>
          </ac:picMkLst>
        </pc:picChg>
      </pc:sldChg>
    </pc:docChg>
  </pc:docChgLst>
  <pc:docChgLst>
    <pc:chgData name="Daniela Osorio C." userId="319d936b-4c97-4d05-ad2b-d02721bbec8f" providerId="ADAL" clId="{27075CD9-67DB-2C4B-A31F-FD11771F2FCB}"/>
    <pc:docChg chg="custSel modMainMaster">
      <pc:chgData name="Daniela Osorio C." userId="319d936b-4c97-4d05-ad2b-d02721bbec8f" providerId="ADAL" clId="{27075CD9-67DB-2C4B-A31F-FD11771F2FCB}" dt="2024-03-15T13:39:13.591" v="28"/>
      <pc:docMkLst>
        <pc:docMk/>
      </pc:docMkLst>
      <pc:sldMasterChg chg="modSldLayout">
        <pc:chgData name="Daniela Osorio C." userId="319d936b-4c97-4d05-ad2b-d02721bbec8f" providerId="ADAL" clId="{27075CD9-67DB-2C4B-A31F-FD11771F2FCB}" dt="2024-03-15T13:39:13.591" v="28"/>
        <pc:sldMasterMkLst>
          <pc:docMk/>
          <pc:sldMasterMk cId="1693028746" sldId="2147483648"/>
        </pc:sldMasterMkLst>
        <pc:sldLayoutChg chg="addSp delSp modSp mod">
          <pc:chgData name="Daniela Osorio C." userId="319d936b-4c97-4d05-ad2b-d02721bbec8f" providerId="ADAL" clId="{27075CD9-67DB-2C4B-A31F-FD11771F2FCB}" dt="2024-03-15T13:39:13.591" v="28"/>
          <pc:sldLayoutMkLst>
            <pc:docMk/>
            <pc:sldMasterMk cId="1693028746" sldId="2147483648"/>
            <pc:sldLayoutMk cId="2606120192" sldId="2147483649"/>
          </pc:sldLayoutMkLst>
          <pc:picChg chg="add del mod">
            <ac:chgData name="Daniela Osorio C." userId="319d936b-4c97-4d05-ad2b-d02721bbec8f" providerId="ADAL" clId="{27075CD9-67DB-2C4B-A31F-FD11771F2FCB}" dt="2024-03-15T13:39:11.956" v="26" actId="21"/>
            <ac:picMkLst>
              <pc:docMk/>
              <pc:sldMasterMk cId="1693028746" sldId="2147483648"/>
              <pc:sldLayoutMk cId="2606120192" sldId="2147483649"/>
              <ac:picMk id="2" creationId="{430EE472-553D-A7F6-F254-55E520F39A22}"/>
            </ac:picMkLst>
          </pc:picChg>
          <pc:picChg chg="del">
            <ac:chgData name="Daniela Osorio C." userId="319d936b-4c97-4d05-ad2b-d02721bbec8f" providerId="ADAL" clId="{27075CD9-67DB-2C4B-A31F-FD11771F2FCB}" dt="2024-03-15T13:39:13.256" v="27" actId="478"/>
            <ac:picMkLst>
              <pc:docMk/>
              <pc:sldMasterMk cId="1693028746" sldId="2147483648"/>
              <pc:sldLayoutMk cId="2606120192" sldId="2147483649"/>
              <ac:picMk id="3" creationId="{3B18511A-ACD9-5BA5-0820-A79B8929F03F}"/>
            </ac:picMkLst>
          </pc:picChg>
          <pc:picChg chg="add mod">
            <ac:chgData name="Daniela Osorio C." userId="319d936b-4c97-4d05-ad2b-d02721bbec8f" providerId="ADAL" clId="{27075CD9-67DB-2C4B-A31F-FD11771F2FCB}" dt="2024-03-15T13:39:13.591" v="28"/>
            <ac:picMkLst>
              <pc:docMk/>
              <pc:sldMasterMk cId="1693028746" sldId="2147483648"/>
              <pc:sldLayoutMk cId="2606120192" sldId="2147483649"/>
              <ac:picMk id="4" creationId="{742F942F-A859-8F5E-EC64-501C5C2715A5}"/>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CC632-FCEA-4B03-94E8-37FB7A808A25}" type="datetimeFigureOut">
              <a:rPr lang="en-US" smtClean="0"/>
              <a:t>7/1/2024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27FE5-A9D7-464B-87B0-4F6A799921E2}" type="slidenum">
              <a:rPr lang="en-US" smtClean="0"/>
              <a:t>‹Nº›</a:t>
            </a:fld>
            <a:endParaRPr lang="en-US"/>
          </a:p>
        </p:txBody>
      </p:sp>
    </p:spTree>
    <p:extLst>
      <p:ext uri="{BB962C8B-B14F-4D97-AF65-F5344CB8AC3E}">
        <p14:creationId xmlns:p14="http://schemas.microsoft.com/office/powerpoint/2010/main" val="376205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Inicio : Desarrollar</a:t>
            </a:r>
            <a:r>
              <a:rPr lang="es-CL" baseline="0" dirty="0"/>
              <a:t> este caso para abrir la mente de los estudiantes respecto de la importancia del Software y comentar en plenario.</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3</a:t>
            </a:fld>
            <a:endParaRPr lang="en-US"/>
          </a:p>
        </p:txBody>
      </p:sp>
    </p:spTree>
    <p:extLst>
      <p:ext uri="{BB962C8B-B14F-4D97-AF65-F5344CB8AC3E}">
        <p14:creationId xmlns:p14="http://schemas.microsoft.com/office/powerpoint/2010/main" val="2774577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309713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2510059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4070468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Fragmentación : Acá el</a:t>
            </a:r>
            <a:r>
              <a:rPr lang="es-CL" baseline="0" dirty="0"/>
              <a:t> docente aplica la técnica “1 cosa” preguntando a cada estudiante o a una muestra de ellos, con qué aspecto relevante se quedaron como lo esencial e importante del tema tratado hasta el momento. Esta técnica permite fragmentar la clase, en lo posible cada 10 minutos, para no llenar de información al estudiante y validar su conocimiento sobre el tema.</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15</a:t>
            </a:fld>
            <a:endParaRPr lang="en-US"/>
          </a:p>
        </p:txBody>
      </p:sp>
    </p:spTree>
    <p:extLst>
      <p:ext uri="{BB962C8B-B14F-4D97-AF65-F5344CB8AC3E}">
        <p14:creationId xmlns:p14="http://schemas.microsoft.com/office/powerpoint/2010/main" val="607930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380327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3811053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316550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774776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735841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26502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3689213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3997165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Fragmentación : Acá el</a:t>
            </a:r>
            <a:r>
              <a:rPr lang="es-CL" baseline="0" dirty="0"/>
              <a:t> docente aplica la técnica “1 cosa” preguntando a cada estudiante o a una muestra de ellos, con qué aspecto relevante se quedaron como lo esencial e importante del tema tratado hasta el momento. Esta técnica permite fragmentar la clase, en lo posible cada 10 minutos, para no llenar de información al estudiante y validar su conocimiento sobre el tema.</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24</a:t>
            </a:fld>
            <a:endParaRPr lang="en-US"/>
          </a:p>
        </p:txBody>
      </p:sp>
    </p:spTree>
    <p:extLst>
      <p:ext uri="{BB962C8B-B14F-4D97-AF65-F5344CB8AC3E}">
        <p14:creationId xmlns:p14="http://schemas.microsoft.com/office/powerpoint/2010/main" val="142387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26</a:t>
            </a:fld>
            <a:endParaRPr lang="en-US"/>
          </a:p>
        </p:txBody>
      </p:sp>
    </p:spTree>
    <p:extLst>
      <p:ext uri="{BB962C8B-B14F-4D97-AF65-F5344CB8AC3E}">
        <p14:creationId xmlns:p14="http://schemas.microsoft.com/office/powerpoint/2010/main" val="2611159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27</a:t>
            </a:fld>
            <a:endParaRPr lang="en-US"/>
          </a:p>
        </p:txBody>
      </p:sp>
    </p:spTree>
    <p:extLst>
      <p:ext uri="{BB962C8B-B14F-4D97-AF65-F5344CB8AC3E}">
        <p14:creationId xmlns:p14="http://schemas.microsoft.com/office/powerpoint/2010/main" val="3481160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Acá el docente deberá cargar importa</a:t>
            </a:r>
            <a:r>
              <a:rPr lang="es-CL" baseline="0" dirty="0"/>
              <a:t> el </a:t>
            </a:r>
            <a:r>
              <a:rPr lang="es-CL" baseline="0" dirty="0" err="1"/>
              <a:t>quiz</a:t>
            </a:r>
            <a:r>
              <a:rPr lang="es-CL" baseline="0" dirty="0"/>
              <a:t> “” en la herramienta </a:t>
            </a:r>
            <a:r>
              <a:rPr lang="es-CL" baseline="0" dirty="0" err="1"/>
              <a:t>socrative</a:t>
            </a:r>
            <a:r>
              <a:rPr lang="es-CL" baseline="0" dirty="0"/>
              <a:t> (https://b.socrative.com/)  , habilitar la sala que tenga disponible en su cuenta, compartiendo el link o QR a los estudiantes. Analizar los resultados y reforzar donde estén las debilidades en base al reporte y puntaje de la actividad. Resultados publicarlos en AVA (</a:t>
            </a:r>
            <a:r>
              <a:rPr lang="es-CL" baseline="0"/>
              <a:t>sin nombres)</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28</a:t>
            </a:fld>
            <a:endParaRPr lang="en-US"/>
          </a:p>
        </p:txBody>
      </p:sp>
    </p:spTree>
    <p:extLst>
      <p:ext uri="{BB962C8B-B14F-4D97-AF65-F5344CB8AC3E}">
        <p14:creationId xmlns:p14="http://schemas.microsoft.com/office/powerpoint/2010/main" val="3816683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30</a:t>
            </a:fld>
            <a:endParaRPr lang="en-US"/>
          </a:p>
        </p:txBody>
      </p:sp>
    </p:spTree>
    <p:extLst>
      <p:ext uri="{BB962C8B-B14F-4D97-AF65-F5344CB8AC3E}">
        <p14:creationId xmlns:p14="http://schemas.microsoft.com/office/powerpoint/2010/main" val="48969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21099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64159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4111710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878023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67612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2347844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Fragmentación : Acá el</a:t>
            </a:r>
            <a:r>
              <a:rPr lang="es-CL" baseline="0" dirty="0"/>
              <a:t> docente aplica la técnica “1 cosa” preguntando a cada estudiante o a una muestra de ellos, con qué aspecto relevante se quedaron como lo esencial e importante del tema tratado hasta el momento. Esta técnica permite fragmentar la clase, en lo posible cada 10 minutos, para no llenar de información al estudiante y validar su conocimiento sobre el tema.</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11</a:t>
            </a:fld>
            <a:endParaRPr lang="en-US"/>
          </a:p>
        </p:txBody>
      </p:sp>
    </p:spTree>
    <p:extLst>
      <p:ext uri="{BB962C8B-B14F-4D97-AF65-F5344CB8AC3E}">
        <p14:creationId xmlns:p14="http://schemas.microsoft.com/office/powerpoint/2010/main" val="3328119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em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rincip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057CAB5-419B-D16F-C185-A2D3C653D2A9}"/>
              </a:ext>
            </a:extLst>
          </p:cNvPr>
          <p:cNvPicPr>
            <a:picLocks noChangeAspect="1"/>
          </p:cNvPicPr>
          <p:nvPr userDrawn="1"/>
        </p:nvPicPr>
        <p:blipFill>
          <a:blip r:embed="rId3"/>
          <a:stretch>
            <a:fillRect/>
          </a:stretch>
        </p:blipFill>
        <p:spPr>
          <a:xfrm>
            <a:off x="11859053" y="1796807"/>
            <a:ext cx="70965" cy="3264387"/>
          </a:xfrm>
          <a:prstGeom prst="rect">
            <a:avLst/>
          </a:prstGeom>
        </p:spPr>
      </p:pic>
      <p:sp>
        <p:nvSpPr>
          <p:cNvPr id="5" name="Rectángulo 4">
            <a:extLst>
              <a:ext uri="{FF2B5EF4-FFF2-40B4-BE49-F238E27FC236}">
                <a16:creationId xmlns:a16="http://schemas.microsoft.com/office/drawing/2014/main" id="{EA07B88F-3442-88EF-4332-8188DAED77CC}"/>
              </a:ext>
            </a:extLst>
          </p:cNvPr>
          <p:cNvSpPr>
            <a:spLocks noGrp="1" noRot="1" noMove="1" noResize="1" noEditPoints="1" noAdjustHandles="1" noChangeArrowheads="1" noChangeShapeType="1"/>
          </p:cNvSpPr>
          <p:nvPr userDrawn="1"/>
        </p:nvSpPr>
        <p:spPr>
          <a:xfrm>
            <a:off x="5944993" y="616688"/>
            <a:ext cx="5674686" cy="56671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6" name="Rectángulo 5">
            <a:extLst>
              <a:ext uri="{FF2B5EF4-FFF2-40B4-BE49-F238E27FC236}">
                <a16:creationId xmlns:a16="http://schemas.microsoft.com/office/drawing/2014/main" id="{FC350248-3FB5-3C6F-8D72-BDEA02FE930A}"/>
              </a:ext>
            </a:extLst>
          </p:cNvPr>
          <p:cNvSpPr/>
          <p:nvPr userDrawn="1"/>
        </p:nvSpPr>
        <p:spPr>
          <a:xfrm>
            <a:off x="6398549" y="2788646"/>
            <a:ext cx="294796" cy="294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a:p>
        </p:txBody>
      </p:sp>
      <p:cxnSp>
        <p:nvCxnSpPr>
          <p:cNvPr id="7" name="Conector recto 6">
            <a:extLst>
              <a:ext uri="{FF2B5EF4-FFF2-40B4-BE49-F238E27FC236}">
                <a16:creationId xmlns:a16="http://schemas.microsoft.com/office/drawing/2014/main" id="{FF0FCBE2-3DBD-0281-D2F5-F0C94CE8BC2D}"/>
              </a:ext>
            </a:extLst>
          </p:cNvPr>
          <p:cNvCxnSpPr>
            <a:cxnSpLocks/>
          </p:cNvCxnSpPr>
          <p:nvPr userDrawn="1"/>
        </p:nvCxnSpPr>
        <p:spPr>
          <a:xfrm>
            <a:off x="6996223" y="4106486"/>
            <a:ext cx="41148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Marcador de título 1">
            <a:extLst>
              <a:ext uri="{FF2B5EF4-FFF2-40B4-BE49-F238E27FC236}">
                <a16:creationId xmlns:a16="http://schemas.microsoft.com/office/drawing/2014/main" id="{F586EB83-3340-7C71-15A1-A44304B30029}"/>
              </a:ext>
            </a:extLst>
          </p:cNvPr>
          <p:cNvSpPr>
            <a:spLocks noGrp="1"/>
          </p:cNvSpPr>
          <p:nvPr>
            <p:ph type="title" hasCustomPrompt="1"/>
          </p:nvPr>
        </p:nvSpPr>
        <p:spPr>
          <a:xfrm>
            <a:off x="6915809" y="2601411"/>
            <a:ext cx="4377817" cy="1306054"/>
          </a:xfrm>
          <a:prstGeom prst="rect">
            <a:avLst/>
          </a:prstGeom>
        </p:spPr>
        <p:txBody>
          <a:bodyPr vert="horz" lIns="91440" tIns="45720" rIns="91440" bIns="45720" rtlCol="0" anchor="ctr">
            <a:normAutofit/>
          </a:bodyPr>
          <a:lstStyle>
            <a:lvl1pPr>
              <a:defRPr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Holder 3">
            <a:extLst>
              <a:ext uri="{FF2B5EF4-FFF2-40B4-BE49-F238E27FC236}">
                <a16:creationId xmlns:a16="http://schemas.microsoft.com/office/drawing/2014/main" id="{3F9325FC-E030-BCB8-203E-374A8BE898B6}"/>
              </a:ext>
            </a:extLst>
          </p:cNvPr>
          <p:cNvSpPr>
            <a:spLocks noGrp="1"/>
          </p:cNvSpPr>
          <p:nvPr>
            <p:ph type="subTitle" idx="4"/>
          </p:nvPr>
        </p:nvSpPr>
        <p:spPr>
          <a:xfrm>
            <a:off x="6937285" y="4305507"/>
            <a:ext cx="4356341" cy="614285"/>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pic>
        <p:nvPicPr>
          <p:cNvPr id="4" name="Imagen 3">
            <a:extLst>
              <a:ext uri="{FF2B5EF4-FFF2-40B4-BE49-F238E27FC236}">
                <a16:creationId xmlns:a16="http://schemas.microsoft.com/office/drawing/2014/main" id="{952E45F7-DBA7-0067-88AC-2B33C1A8CB98}"/>
              </a:ext>
            </a:extLst>
          </p:cNvPr>
          <p:cNvPicPr>
            <a:picLocks noChangeAspect="1"/>
          </p:cNvPicPr>
          <p:nvPr userDrawn="1"/>
        </p:nvPicPr>
        <p:blipFill>
          <a:blip r:embed="rId4"/>
          <a:stretch>
            <a:fillRect/>
          </a:stretch>
        </p:blipFill>
        <p:spPr>
          <a:xfrm>
            <a:off x="7168812" y="1206961"/>
            <a:ext cx="3375906" cy="542314"/>
          </a:xfrm>
          <a:prstGeom prst="rect">
            <a:avLst/>
          </a:prstGeom>
        </p:spPr>
      </p:pic>
    </p:spTree>
    <p:extLst>
      <p:ext uri="{BB962C8B-B14F-4D97-AF65-F5344CB8AC3E}">
        <p14:creationId xmlns:p14="http://schemas.microsoft.com/office/powerpoint/2010/main" val="260612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028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interi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01</a:t>
            </a:r>
            <a:endParaRPr lang="es-CL" sz="8000" dirty="0"/>
          </a:p>
        </p:txBody>
      </p:sp>
    </p:spTree>
    <p:extLst>
      <p:ext uri="{BB962C8B-B14F-4D97-AF65-F5344CB8AC3E}">
        <p14:creationId xmlns:p14="http://schemas.microsoft.com/office/powerpoint/2010/main" val="3557603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interi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02</a:t>
            </a:r>
            <a:endParaRPr lang="es-CL" sz="8000" dirty="0"/>
          </a:p>
        </p:txBody>
      </p:sp>
    </p:spTree>
    <p:extLst>
      <p:ext uri="{BB962C8B-B14F-4D97-AF65-F5344CB8AC3E}">
        <p14:creationId xmlns:p14="http://schemas.microsoft.com/office/powerpoint/2010/main" val="2395459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interi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03</a:t>
            </a:r>
            <a:endParaRPr lang="es-CL" sz="8000" dirty="0"/>
          </a:p>
        </p:txBody>
      </p:sp>
    </p:spTree>
    <p:extLst>
      <p:ext uri="{BB962C8B-B14F-4D97-AF65-F5344CB8AC3E}">
        <p14:creationId xmlns:p14="http://schemas.microsoft.com/office/powerpoint/2010/main" val="1558819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interi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a:t>04</a:t>
            </a:r>
            <a:endParaRPr lang="es-CL" sz="8000" dirty="0"/>
          </a:p>
        </p:txBody>
      </p:sp>
    </p:spTree>
    <p:extLst>
      <p:ext uri="{BB962C8B-B14F-4D97-AF65-F5344CB8AC3E}">
        <p14:creationId xmlns:p14="http://schemas.microsoft.com/office/powerpoint/2010/main" val="787768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IOR 1">
    <p:spTree>
      <p:nvGrpSpPr>
        <p:cNvPr id="1" name=""/>
        <p:cNvGrpSpPr/>
        <p:nvPr/>
      </p:nvGrpSpPr>
      <p:grpSpPr>
        <a:xfrm>
          <a:off x="0" y="0"/>
          <a:ext cx="0" cy="0"/>
          <a:chOff x="0" y="0"/>
          <a:chExt cx="0" cy="0"/>
        </a:xfrm>
      </p:grpSpPr>
      <p:sp>
        <p:nvSpPr>
          <p:cNvPr id="6" name="Marcador de texto 26">
            <a:extLst>
              <a:ext uri="{FF2B5EF4-FFF2-40B4-BE49-F238E27FC236}">
                <a16:creationId xmlns:a16="http://schemas.microsoft.com/office/drawing/2014/main" id="{3387B960-FFF9-CB57-ACA9-C9E1213259F5}"/>
              </a:ext>
            </a:extLst>
          </p:cNvPr>
          <p:cNvSpPr>
            <a:spLocks noGrp="1"/>
          </p:cNvSpPr>
          <p:nvPr>
            <p:ph type="body" sz="quarter" idx="13" hasCustomPrompt="1"/>
          </p:nvPr>
        </p:nvSpPr>
        <p:spPr>
          <a:xfrm>
            <a:off x="654685" y="551041"/>
            <a:ext cx="4916775" cy="469685"/>
          </a:xfrm>
        </p:spPr>
        <p:txBody>
          <a:bodyPr>
            <a:no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7" name="Marcador de texto 3">
            <a:extLst>
              <a:ext uri="{FF2B5EF4-FFF2-40B4-BE49-F238E27FC236}">
                <a16:creationId xmlns:a16="http://schemas.microsoft.com/office/drawing/2014/main" id="{149A11D1-EAA1-0BB7-CFE5-9056CB346D13}"/>
              </a:ext>
            </a:extLst>
          </p:cNvPr>
          <p:cNvSpPr>
            <a:spLocks noGrp="1"/>
          </p:cNvSpPr>
          <p:nvPr>
            <p:ph type="body" sz="quarter" idx="14" hasCustomPrompt="1"/>
          </p:nvPr>
        </p:nvSpPr>
        <p:spPr>
          <a:xfrm>
            <a:off x="640715" y="1137571"/>
            <a:ext cx="4930746" cy="553006"/>
          </a:xfrm>
        </p:spPr>
        <p:txBody>
          <a:bodyPr>
            <a:normAutofit/>
          </a:bodyPr>
          <a:lstStyle>
            <a:lvl1pPr>
              <a:defRPr sz="1400">
                <a:latin typeface="Arial" panose="020B0604020202020204" pitchFamily="34" charset="0"/>
                <a:cs typeface="Arial" panose="020B0604020202020204" pitchFamily="34" charset="0"/>
              </a:defRPr>
            </a:lvl1pPr>
          </a:lstStyle>
          <a:p>
            <a:r>
              <a:rPr lang="es-ES" dirty="0"/>
              <a:t>Haz clic para modificar o eliminar bajada</a:t>
            </a:r>
          </a:p>
          <a:p>
            <a:endParaRPr lang="es-ES" dirty="0"/>
          </a:p>
        </p:txBody>
      </p:sp>
      <p:sp>
        <p:nvSpPr>
          <p:cNvPr id="8" name="Rectángulo 7">
            <a:extLst>
              <a:ext uri="{FF2B5EF4-FFF2-40B4-BE49-F238E27FC236}">
                <a16:creationId xmlns:a16="http://schemas.microsoft.com/office/drawing/2014/main" id="{D4BF3825-8CDE-15D1-473C-F04253CD9789}"/>
              </a:ext>
            </a:extLst>
          </p:cNvPr>
          <p:cNvSpPr/>
          <p:nvPr userDrawn="1"/>
        </p:nvSpPr>
        <p:spPr>
          <a:xfrm>
            <a:off x="0" y="0"/>
            <a:ext cx="552893" cy="552893"/>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14" name="Grupo 13">
            <a:extLst>
              <a:ext uri="{FF2B5EF4-FFF2-40B4-BE49-F238E27FC236}">
                <a16:creationId xmlns:a16="http://schemas.microsoft.com/office/drawing/2014/main" id="{DBF54666-A2EC-90FE-7052-73357A52AE9A}"/>
              </a:ext>
            </a:extLst>
          </p:cNvPr>
          <p:cNvGrpSpPr/>
          <p:nvPr userDrawn="1"/>
        </p:nvGrpSpPr>
        <p:grpSpPr>
          <a:xfrm>
            <a:off x="10559057" y="6273209"/>
            <a:ext cx="1405082" cy="320986"/>
            <a:chOff x="8941676" y="5879067"/>
            <a:chExt cx="2618425" cy="598170"/>
          </a:xfrm>
        </p:grpSpPr>
        <p:sp>
          <p:nvSpPr>
            <p:cNvPr id="9" name="object 2">
              <a:extLst>
                <a:ext uri="{FF2B5EF4-FFF2-40B4-BE49-F238E27FC236}">
                  <a16:creationId xmlns:a16="http://schemas.microsoft.com/office/drawing/2014/main" id="{371A0572-EF4B-CA79-4539-AA0A2E4CD96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0" name="object 3">
              <a:extLst>
                <a:ext uri="{FF2B5EF4-FFF2-40B4-BE49-F238E27FC236}">
                  <a16:creationId xmlns:a16="http://schemas.microsoft.com/office/drawing/2014/main" id="{1BA993DD-B802-B0F6-BB6C-691D8C644DF2}"/>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1" name="object 4">
              <a:extLst>
                <a:ext uri="{FF2B5EF4-FFF2-40B4-BE49-F238E27FC236}">
                  <a16:creationId xmlns:a16="http://schemas.microsoft.com/office/drawing/2014/main" id="{C3421982-2587-852B-E105-195C0E7D9D9F}"/>
                </a:ext>
              </a:extLst>
            </p:cNvPr>
            <p:cNvGrpSpPr/>
            <p:nvPr userDrawn="1"/>
          </p:nvGrpSpPr>
          <p:grpSpPr>
            <a:xfrm>
              <a:off x="11114331" y="5879067"/>
              <a:ext cx="445770" cy="598170"/>
              <a:chOff x="18406074" y="10234089"/>
              <a:chExt cx="445770" cy="598170"/>
            </a:xfrm>
          </p:grpSpPr>
          <p:sp>
            <p:nvSpPr>
              <p:cNvPr id="12" name="object 5">
                <a:extLst>
                  <a:ext uri="{FF2B5EF4-FFF2-40B4-BE49-F238E27FC236}">
                    <a16:creationId xmlns:a16="http://schemas.microsoft.com/office/drawing/2014/main" id="{7422255E-C44F-6988-4785-AAC71FA19F3B}"/>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13" name="object 6">
                <a:extLst>
                  <a:ext uri="{FF2B5EF4-FFF2-40B4-BE49-F238E27FC236}">
                    <a16:creationId xmlns:a16="http://schemas.microsoft.com/office/drawing/2014/main" id="{C9735AE4-9BC0-BA7F-18A3-3B4538726A97}"/>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3" name="Imagen 2">
            <a:extLst>
              <a:ext uri="{FF2B5EF4-FFF2-40B4-BE49-F238E27FC236}">
                <a16:creationId xmlns:a16="http://schemas.microsoft.com/office/drawing/2014/main" id="{0B8A2F42-00CA-3BF5-D8D0-4B68FE7E8824}"/>
              </a:ext>
            </a:extLst>
          </p:cNvPr>
          <p:cNvPicPr>
            <a:picLocks noChangeAspect="1"/>
          </p:cNvPicPr>
          <p:nvPr userDrawn="1"/>
        </p:nvPicPr>
        <p:blipFill>
          <a:blip r:embed="rId3"/>
          <a:stretch>
            <a:fillRect/>
          </a:stretch>
        </p:blipFill>
        <p:spPr>
          <a:xfrm rot="5400000">
            <a:off x="2714468" y="4342374"/>
            <a:ext cx="119408" cy="4238978"/>
          </a:xfrm>
          <a:prstGeom prst="rect">
            <a:avLst/>
          </a:prstGeom>
        </p:spPr>
      </p:pic>
    </p:spTree>
    <p:extLst>
      <p:ext uri="{BB962C8B-B14F-4D97-AF65-F5344CB8AC3E}">
        <p14:creationId xmlns:p14="http://schemas.microsoft.com/office/powerpoint/2010/main" val="4245125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7BCC7D-6F08-8B7A-0AE6-494B19B085FA}"/>
              </a:ext>
            </a:extLst>
          </p:cNvPr>
          <p:cNvSpPr/>
          <p:nvPr userDrawn="1"/>
        </p:nvSpPr>
        <p:spPr>
          <a:xfrm>
            <a:off x="0" y="0"/>
            <a:ext cx="445970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Rectángulo 2">
            <a:extLst>
              <a:ext uri="{FF2B5EF4-FFF2-40B4-BE49-F238E27FC236}">
                <a16:creationId xmlns:a16="http://schemas.microsoft.com/office/drawing/2014/main" id="{989D0323-C2ED-C0E8-73FE-BEAB8CFEAEB8}"/>
              </a:ext>
            </a:extLst>
          </p:cNvPr>
          <p:cNvSpPr/>
          <p:nvPr userDrawn="1"/>
        </p:nvSpPr>
        <p:spPr>
          <a:xfrm>
            <a:off x="970947" y="900877"/>
            <a:ext cx="3748474" cy="5056245"/>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Gráfico 3">
            <a:extLst>
              <a:ext uri="{FF2B5EF4-FFF2-40B4-BE49-F238E27FC236}">
                <a16:creationId xmlns:a16="http://schemas.microsoft.com/office/drawing/2014/main" id="{3A500616-0E5D-9D67-2AD4-83DFD6FEB7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V="1">
            <a:off x="10929134" y="3487483"/>
            <a:ext cx="2392160" cy="133572"/>
          </a:xfrm>
          <a:prstGeom prst="rect">
            <a:avLst/>
          </a:prstGeom>
        </p:spPr>
      </p:pic>
      <p:sp>
        <p:nvSpPr>
          <p:cNvPr id="15" name="Marcador de título 1">
            <a:extLst>
              <a:ext uri="{FF2B5EF4-FFF2-40B4-BE49-F238E27FC236}">
                <a16:creationId xmlns:a16="http://schemas.microsoft.com/office/drawing/2014/main" id="{F57429FB-BAB3-46DE-9370-D3C110C6572A}"/>
              </a:ext>
            </a:extLst>
          </p:cNvPr>
          <p:cNvSpPr>
            <a:spLocks noGrp="1"/>
          </p:cNvSpPr>
          <p:nvPr>
            <p:ph type="title" hasCustomPrompt="1"/>
          </p:nvPr>
        </p:nvSpPr>
        <p:spPr>
          <a:xfrm>
            <a:off x="1477466" y="2219158"/>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6" name="Marcador de texto 2">
            <a:extLst>
              <a:ext uri="{FF2B5EF4-FFF2-40B4-BE49-F238E27FC236}">
                <a16:creationId xmlns:a16="http://schemas.microsoft.com/office/drawing/2014/main" id="{4F8D0BB2-7009-A53E-830B-0224847CA34E}"/>
              </a:ext>
            </a:extLst>
          </p:cNvPr>
          <p:cNvSpPr>
            <a:spLocks noGrp="1"/>
          </p:cNvSpPr>
          <p:nvPr>
            <p:ph idx="1" hasCustomPrompt="1"/>
          </p:nvPr>
        </p:nvSpPr>
        <p:spPr>
          <a:xfrm>
            <a:off x="1477466" y="4008906"/>
            <a:ext cx="2805775" cy="746396"/>
          </a:xfrm>
          <a:prstGeom prst="rect">
            <a:avLst/>
          </a:prstGeom>
        </p:spPr>
        <p:txBody>
          <a:bodyPr vert="horz" lIns="91440" tIns="45720" rIns="91440" bIns="45720" rtlCol="0">
            <a:normAutofit/>
          </a:bodyPr>
          <a:lstStyle>
            <a:lvl1pPr>
              <a:defRPr b="0" i="0">
                <a:solidFill>
                  <a:schemeClr val="bg1"/>
                </a:solidFill>
                <a:latin typeface="Arial" panose="020B0604020202020204" pitchFamily="34" charset="0"/>
                <a:cs typeface="Arial" panose="020B0604020202020204" pitchFamily="34" charset="0"/>
              </a:defRPr>
            </a:lvl1pPr>
          </a:lstStyle>
          <a:p>
            <a:pPr lvl="0"/>
            <a:r>
              <a:rPr lang="es-MX" dirty="0"/>
              <a:t>Haz clic para modificar bajada</a:t>
            </a:r>
            <a:endParaRPr lang="es-CL" dirty="0"/>
          </a:p>
        </p:txBody>
      </p:sp>
      <p:grpSp>
        <p:nvGrpSpPr>
          <p:cNvPr id="6" name="Grupo 5">
            <a:extLst>
              <a:ext uri="{FF2B5EF4-FFF2-40B4-BE49-F238E27FC236}">
                <a16:creationId xmlns:a16="http://schemas.microsoft.com/office/drawing/2014/main" id="{30600BA2-FE25-D617-556A-284E126C4526}"/>
              </a:ext>
            </a:extLst>
          </p:cNvPr>
          <p:cNvGrpSpPr/>
          <p:nvPr userDrawn="1"/>
        </p:nvGrpSpPr>
        <p:grpSpPr>
          <a:xfrm>
            <a:off x="10559057" y="6273209"/>
            <a:ext cx="1405082" cy="320986"/>
            <a:chOff x="8941676" y="5879067"/>
            <a:chExt cx="2618425" cy="598170"/>
          </a:xfrm>
        </p:grpSpPr>
        <p:sp>
          <p:nvSpPr>
            <p:cNvPr id="7" name="object 2">
              <a:extLst>
                <a:ext uri="{FF2B5EF4-FFF2-40B4-BE49-F238E27FC236}">
                  <a16:creationId xmlns:a16="http://schemas.microsoft.com/office/drawing/2014/main" id="{214DF2C4-F04D-3C80-781C-59FD036C679C}"/>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8" name="object 3">
              <a:extLst>
                <a:ext uri="{FF2B5EF4-FFF2-40B4-BE49-F238E27FC236}">
                  <a16:creationId xmlns:a16="http://schemas.microsoft.com/office/drawing/2014/main" id="{6664B434-EC06-B2A1-112A-CFBBD91843D1}"/>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7" name="object 4">
              <a:extLst>
                <a:ext uri="{FF2B5EF4-FFF2-40B4-BE49-F238E27FC236}">
                  <a16:creationId xmlns:a16="http://schemas.microsoft.com/office/drawing/2014/main" id="{78BE0504-3454-CB76-4D2B-96730BFC194F}"/>
                </a:ext>
              </a:extLst>
            </p:cNvPr>
            <p:cNvGrpSpPr/>
            <p:nvPr userDrawn="1"/>
          </p:nvGrpSpPr>
          <p:grpSpPr>
            <a:xfrm>
              <a:off x="11114331" y="5879067"/>
              <a:ext cx="445770" cy="598170"/>
              <a:chOff x="18406074" y="10234089"/>
              <a:chExt cx="445770" cy="598170"/>
            </a:xfrm>
          </p:grpSpPr>
          <p:sp>
            <p:nvSpPr>
              <p:cNvPr id="18" name="object 5">
                <a:extLst>
                  <a:ext uri="{FF2B5EF4-FFF2-40B4-BE49-F238E27FC236}">
                    <a16:creationId xmlns:a16="http://schemas.microsoft.com/office/drawing/2014/main" id="{E08B512B-19D5-31EE-38BB-ECE0FD6B8C78}"/>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19" name="object 6">
                <a:extLst>
                  <a:ext uri="{FF2B5EF4-FFF2-40B4-BE49-F238E27FC236}">
                    <a16:creationId xmlns:a16="http://schemas.microsoft.com/office/drawing/2014/main" id="{2816031D-2FBD-6D3D-C3AA-EDAC01B1B7B3}"/>
                  </a:ext>
                </a:extLst>
              </p:cNvPr>
              <p:cNvPicPr/>
              <p:nvPr/>
            </p:nvPicPr>
            <p:blipFill>
              <a:blip r:embed="rId4"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9" name="Imagen 8">
            <a:extLst>
              <a:ext uri="{FF2B5EF4-FFF2-40B4-BE49-F238E27FC236}">
                <a16:creationId xmlns:a16="http://schemas.microsoft.com/office/drawing/2014/main" id="{9C188DE4-1C8A-750A-9834-317895F22B2F}"/>
              </a:ext>
            </a:extLst>
          </p:cNvPr>
          <p:cNvPicPr>
            <a:picLocks noChangeAspect="1"/>
          </p:cNvPicPr>
          <p:nvPr userDrawn="1"/>
        </p:nvPicPr>
        <p:blipFill>
          <a:blip r:embed="rId5"/>
          <a:stretch>
            <a:fillRect/>
          </a:stretch>
        </p:blipFill>
        <p:spPr>
          <a:xfrm>
            <a:off x="460414" y="1315256"/>
            <a:ext cx="119084" cy="4227489"/>
          </a:xfrm>
          <a:prstGeom prst="rect">
            <a:avLst/>
          </a:prstGeom>
        </p:spPr>
      </p:pic>
    </p:spTree>
    <p:extLst>
      <p:ext uri="{BB962C8B-B14F-4D97-AF65-F5344CB8AC3E}">
        <p14:creationId xmlns:p14="http://schemas.microsoft.com/office/powerpoint/2010/main" val="3652869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7BCC7D-6F08-8B7A-0AE6-494B19B085FA}"/>
              </a:ext>
            </a:extLst>
          </p:cNvPr>
          <p:cNvSpPr/>
          <p:nvPr userDrawn="1"/>
        </p:nvSpPr>
        <p:spPr>
          <a:xfrm>
            <a:off x="0" y="0"/>
            <a:ext cx="115503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7CFD1A2D-962B-1B2F-8EFE-116133732487}"/>
              </a:ext>
            </a:extLst>
          </p:cNvPr>
          <p:cNvSpPr/>
          <p:nvPr userDrawn="1"/>
        </p:nvSpPr>
        <p:spPr>
          <a:xfrm>
            <a:off x="485631" y="405838"/>
            <a:ext cx="155636" cy="155636"/>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a:p>
        </p:txBody>
      </p:sp>
      <p:sp>
        <p:nvSpPr>
          <p:cNvPr id="7" name="Marcador de texto 26">
            <a:extLst>
              <a:ext uri="{FF2B5EF4-FFF2-40B4-BE49-F238E27FC236}">
                <a16:creationId xmlns:a16="http://schemas.microsoft.com/office/drawing/2014/main" id="{FC12E6C9-B6C7-FBEC-A203-87F5181A3034}"/>
              </a:ext>
            </a:extLst>
          </p:cNvPr>
          <p:cNvSpPr>
            <a:spLocks noGrp="1"/>
          </p:cNvSpPr>
          <p:nvPr>
            <p:ph type="body" sz="quarter" idx="13" hasCustomPrompt="1"/>
          </p:nvPr>
        </p:nvSpPr>
        <p:spPr>
          <a:xfrm>
            <a:off x="6510853" y="405838"/>
            <a:ext cx="4916775" cy="469685"/>
          </a:xfrm>
        </p:spPr>
        <p:txBody>
          <a:bodyPr>
            <a:noAutofit/>
          </a:bodyPr>
          <a:lstStyle>
            <a:lvl1pPr marL="0" indent="0" algn="r">
              <a:buNone/>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8" name="Marcador de texto 3">
            <a:extLst>
              <a:ext uri="{FF2B5EF4-FFF2-40B4-BE49-F238E27FC236}">
                <a16:creationId xmlns:a16="http://schemas.microsoft.com/office/drawing/2014/main" id="{1CE8A453-8074-39A1-48E5-2C3C6BECABC8}"/>
              </a:ext>
            </a:extLst>
          </p:cNvPr>
          <p:cNvSpPr>
            <a:spLocks noGrp="1"/>
          </p:cNvSpPr>
          <p:nvPr>
            <p:ph type="body" sz="quarter" idx="14" hasCustomPrompt="1"/>
          </p:nvPr>
        </p:nvSpPr>
        <p:spPr>
          <a:xfrm>
            <a:off x="6510853" y="976146"/>
            <a:ext cx="4930746" cy="281800"/>
          </a:xfrm>
        </p:spPr>
        <p:txBody>
          <a:bodyPr>
            <a:normAutofit/>
          </a:bodyPr>
          <a:lstStyle>
            <a:lvl1pPr marL="0" indent="0" algn="r">
              <a:buNone/>
              <a:defRPr sz="1400">
                <a:latin typeface="Arial" panose="020B0604020202020204" pitchFamily="34" charset="0"/>
                <a:cs typeface="Arial" panose="020B0604020202020204" pitchFamily="34" charset="0"/>
              </a:defRPr>
            </a:lvl1pPr>
          </a:lstStyle>
          <a:p>
            <a:r>
              <a:rPr lang="es-ES" dirty="0"/>
              <a:t>Haz clic para modificar o eliminar bajada</a:t>
            </a:r>
          </a:p>
          <a:p>
            <a:endParaRPr lang="es-ES" dirty="0"/>
          </a:p>
        </p:txBody>
      </p:sp>
      <p:sp>
        <p:nvSpPr>
          <p:cNvPr id="17" name="Rectángulo 16">
            <a:extLst>
              <a:ext uri="{FF2B5EF4-FFF2-40B4-BE49-F238E27FC236}">
                <a16:creationId xmlns:a16="http://schemas.microsoft.com/office/drawing/2014/main" id="{C0D8A9F2-7C34-CC0C-4A65-766C6591434E}"/>
              </a:ext>
            </a:extLst>
          </p:cNvPr>
          <p:cNvSpPr/>
          <p:nvPr userDrawn="1"/>
        </p:nvSpPr>
        <p:spPr>
          <a:xfrm>
            <a:off x="11551912" y="483656"/>
            <a:ext cx="271438" cy="27143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3" name="Grupo 2">
            <a:extLst>
              <a:ext uri="{FF2B5EF4-FFF2-40B4-BE49-F238E27FC236}">
                <a16:creationId xmlns:a16="http://schemas.microsoft.com/office/drawing/2014/main" id="{427846E3-6C01-4C3F-2624-7CD8517C9846}"/>
              </a:ext>
            </a:extLst>
          </p:cNvPr>
          <p:cNvGrpSpPr/>
          <p:nvPr userDrawn="1"/>
        </p:nvGrpSpPr>
        <p:grpSpPr>
          <a:xfrm>
            <a:off x="10559057" y="6273209"/>
            <a:ext cx="1405082" cy="320986"/>
            <a:chOff x="8941676" y="5879067"/>
            <a:chExt cx="2618425" cy="598170"/>
          </a:xfrm>
        </p:grpSpPr>
        <p:sp>
          <p:nvSpPr>
            <p:cNvPr id="4" name="object 2">
              <a:extLst>
                <a:ext uri="{FF2B5EF4-FFF2-40B4-BE49-F238E27FC236}">
                  <a16:creationId xmlns:a16="http://schemas.microsoft.com/office/drawing/2014/main" id="{F0FF35D2-A2FC-35AC-0158-8D26446D585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5" name="object 3">
              <a:extLst>
                <a:ext uri="{FF2B5EF4-FFF2-40B4-BE49-F238E27FC236}">
                  <a16:creationId xmlns:a16="http://schemas.microsoft.com/office/drawing/2014/main" id="{D52EE463-507D-0E89-A698-37B26D93221E}"/>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6" name="object 4">
              <a:extLst>
                <a:ext uri="{FF2B5EF4-FFF2-40B4-BE49-F238E27FC236}">
                  <a16:creationId xmlns:a16="http://schemas.microsoft.com/office/drawing/2014/main" id="{6C83F359-2517-926A-B7D0-D64B0F83FC19}"/>
                </a:ext>
              </a:extLst>
            </p:cNvPr>
            <p:cNvGrpSpPr/>
            <p:nvPr userDrawn="1"/>
          </p:nvGrpSpPr>
          <p:grpSpPr>
            <a:xfrm>
              <a:off x="11114331" y="5879067"/>
              <a:ext cx="445770" cy="598170"/>
              <a:chOff x="18406074" y="10234089"/>
              <a:chExt cx="445770" cy="598170"/>
            </a:xfrm>
          </p:grpSpPr>
          <p:sp>
            <p:nvSpPr>
              <p:cNvPr id="18" name="object 5">
                <a:extLst>
                  <a:ext uri="{FF2B5EF4-FFF2-40B4-BE49-F238E27FC236}">
                    <a16:creationId xmlns:a16="http://schemas.microsoft.com/office/drawing/2014/main" id="{21FEE031-C875-38D1-5382-9E6E11778AA5}"/>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19" name="object 6">
                <a:extLst>
                  <a:ext uri="{FF2B5EF4-FFF2-40B4-BE49-F238E27FC236}">
                    <a16:creationId xmlns:a16="http://schemas.microsoft.com/office/drawing/2014/main" id="{08F0296E-9087-FDE0-9CBF-6E89FE8D4121}"/>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9" name="Imagen 8">
            <a:extLst>
              <a:ext uri="{FF2B5EF4-FFF2-40B4-BE49-F238E27FC236}">
                <a16:creationId xmlns:a16="http://schemas.microsoft.com/office/drawing/2014/main" id="{533ECC16-DB92-D7AB-25D1-63F1F6931CD4}"/>
              </a:ext>
            </a:extLst>
          </p:cNvPr>
          <p:cNvPicPr>
            <a:picLocks noChangeAspect="1"/>
          </p:cNvPicPr>
          <p:nvPr userDrawn="1"/>
        </p:nvPicPr>
        <p:blipFill>
          <a:blip r:embed="rId3"/>
          <a:stretch>
            <a:fillRect/>
          </a:stretch>
        </p:blipFill>
        <p:spPr>
          <a:xfrm>
            <a:off x="517592" y="2244940"/>
            <a:ext cx="119084" cy="4227489"/>
          </a:xfrm>
          <a:prstGeom prst="rect">
            <a:avLst/>
          </a:prstGeom>
        </p:spPr>
      </p:pic>
    </p:spTree>
    <p:extLst>
      <p:ext uri="{BB962C8B-B14F-4D97-AF65-F5344CB8AC3E}">
        <p14:creationId xmlns:p14="http://schemas.microsoft.com/office/powerpoint/2010/main" val="123260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PA FINAL">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5D537A3-771A-B373-471B-2113C671CFBB}"/>
              </a:ext>
            </a:extLst>
          </p:cNvPr>
          <p:cNvSpPr/>
          <p:nvPr userDrawn="1"/>
        </p:nvSpPr>
        <p:spPr>
          <a:xfrm>
            <a:off x="0" y="1"/>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2" name="Grupo 1">
            <a:extLst>
              <a:ext uri="{FF2B5EF4-FFF2-40B4-BE49-F238E27FC236}">
                <a16:creationId xmlns:a16="http://schemas.microsoft.com/office/drawing/2014/main" id="{9F91E6D1-21AD-8149-634F-39874CDDB05F}"/>
              </a:ext>
            </a:extLst>
          </p:cNvPr>
          <p:cNvGrpSpPr/>
          <p:nvPr userDrawn="1"/>
        </p:nvGrpSpPr>
        <p:grpSpPr>
          <a:xfrm>
            <a:off x="2569595" y="5445627"/>
            <a:ext cx="7052811" cy="563479"/>
            <a:chOff x="1569453" y="5445627"/>
            <a:chExt cx="7052811" cy="563479"/>
          </a:xfrm>
        </p:grpSpPr>
        <p:pic>
          <p:nvPicPr>
            <p:cNvPr id="3" name="Imagen 2">
              <a:extLst>
                <a:ext uri="{FF2B5EF4-FFF2-40B4-BE49-F238E27FC236}">
                  <a16:creationId xmlns:a16="http://schemas.microsoft.com/office/drawing/2014/main" id="{5C7F6159-27FC-D37D-6948-67F8EE366ACB}"/>
                </a:ext>
              </a:extLst>
            </p:cNvPr>
            <p:cNvPicPr>
              <a:picLocks noChangeAspect="1"/>
            </p:cNvPicPr>
            <p:nvPr userDrawn="1"/>
          </p:nvPicPr>
          <p:blipFill>
            <a:blip r:embed="rId2"/>
            <a:stretch>
              <a:fillRect/>
            </a:stretch>
          </p:blipFill>
          <p:spPr>
            <a:xfrm>
              <a:off x="3569736" y="5445627"/>
              <a:ext cx="5052528" cy="563479"/>
            </a:xfrm>
            <a:prstGeom prst="rect">
              <a:avLst/>
            </a:prstGeom>
          </p:spPr>
        </p:pic>
        <p:pic>
          <p:nvPicPr>
            <p:cNvPr id="4" name="Imagen 3">
              <a:extLst>
                <a:ext uri="{FF2B5EF4-FFF2-40B4-BE49-F238E27FC236}">
                  <a16:creationId xmlns:a16="http://schemas.microsoft.com/office/drawing/2014/main" id="{3051E8F7-021B-497B-A676-8142240D8E84}"/>
                </a:ext>
              </a:extLst>
            </p:cNvPr>
            <p:cNvPicPr>
              <a:picLocks noChangeAspect="1"/>
            </p:cNvPicPr>
            <p:nvPr userDrawn="1"/>
          </p:nvPicPr>
          <p:blipFill>
            <a:blip r:embed="rId3"/>
            <a:stretch>
              <a:fillRect/>
            </a:stretch>
          </p:blipFill>
          <p:spPr>
            <a:xfrm>
              <a:off x="1569453" y="5505450"/>
              <a:ext cx="1331493" cy="443831"/>
            </a:xfrm>
            <a:prstGeom prst="rect">
              <a:avLst/>
            </a:prstGeom>
          </p:spPr>
        </p:pic>
      </p:grpSp>
      <p:pic>
        <p:nvPicPr>
          <p:cNvPr id="5" name="Imagen 4">
            <a:extLst>
              <a:ext uri="{FF2B5EF4-FFF2-40B4-BE49-F238E27FC236}">
                <a16:creationId xmlns:a16="http://schemas.microsoft.com/office/drawing/2014/main" id="{BA44E097-D359-D78B-4054-E34A9D1A9706}"/>
              </a:ext>
            </a:extLst>
          </p:cNvPr>
          <p:cNvPicPr>
            <a:picLocks noChangeAspect="1"/>
          </p:cNvPicPr>
          <p:nvPr userDrawn="1"/>
        </p:nvPicPr>
        <p:blipFill>
          <a:blip r:embed="rId4"/>
          <a:stretch>
            <a:fillRect/>
          </a:stretch>
        </p:blipFill>
        <p:spPr>
          <a:xfrm>
            <a:off x="4097179" y="2291644"/>
            <a:ext cx="3997641" cy="1296903"/>
          </a:xfrm>
          <a:prstGeom prst="rect">
            <a:avLst/>
          </a:prstGeom>
        </p:spPr>
      </p:pic>
    </p:spTree>
    <p:extLst>
      <p:ext uri="{BB962C8B-B14F-4D97-AF65-F5344CB8AC3E}">
        <p14:creationId xmlns:p14="http://schemas.microsoft.com/office/powerpoint/2010/main" val="3491390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8C4651-2B5D-EA62-AC04-17BFDE1E2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dirty="0"/>
              <a:t>Haz clic para modificar el estilo de título del patrón</a:t>
            </a:r>
            <a:endParaRPr lang="es-CL" dirty="0"/>
          </a:p>
        </p:txBody>
      </p:sp>
      <p:sp>
        <p:nvSpPr>
          <p:cNvPr id="3" name="Marcador de texto 2">
            <a:extLst>
              <a:ext uri="{FF2B5EF4-FFF2-40B4-BE49-F238E27FC236}">
                <a16:creationId xmlns:a16="http://schemas.microsoft.com/office/drawing/2014/main" id="{B594B6F9-D351-5B1B-2766-68737957A6F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endParaRPr lang="es-CL" dirty="0"/>
          </a:p>
        </p:txBody>
      </p:sp>
      <p:sp>
        <p:nvSpPr>
          <p:cNvPr id="4" name="Marcador de fecha 3">
            <a:extLst>
              <a:ext uri="{FF2B5EF4-FFF2-40B4-BE49-F238E27FC236}">
                <a16:creationId xmlns:a16="http://schemas.microsoft.com/office/drawing/2014/main" id="{22B60EAB-2F87-323A-DB12-7A3211AAE1B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04031C-1D81-E945-A028-78780D1B7DE5}" type="datetimeFigureOut">
              <a:rPr lang="es-CL" smtClean="0"/>
              <a:t>01-07-2024</a:t>
            </a:fld>
            <a:endParaRPr lang="es-CL"/>
          </a:p>
        </p:txBody>
      </p:sp>
      <p:sp>
        <p:nvSpPr>
          <p:cNvPr id="5" name="Marcador de pie de página 4">
            <a:extLst>
              <a:ext uri="{FF2B5EF4-FFF2-40B4-BE49-F238E27FC236}">
                <a16:creationId xmlns:a16="http://schemas.microsoft.com/office/drawing/2014/main" id="{F31700A7-BE34-6E4B-B14E-9AFE52C9C7A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Marcador de número de diapositiva 5">
            <a:extLst>
              <a:ext uri="{FF2B5EF4-FFF2-40B4-BE49-F238E27FC236}">
                <a16:creationId xmlns:a16="http://schemas.microsoft.com/office/drawing/2014/main" id="{349A16B8-55E4-4139-4DE1-4DF901B444B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EC0DC-B55F-A543-ADED-336BFEE3FCEB}" type="slidenum">
              <a:rPr lang="es-CL" smtClean="0"/>
              <a:t>‹Nº›</a:t>
            </a:fld>
            <a:endParaRPr lang="es-CL"/>
          </a:p>
        </p:txBody>
      </p:sp>
    </p:spTree>
    <p:extLst>
      <p:ext uri="{BB962C8B-B14F-4D97-AF65-F5344CB8AC3E}">
        <p14:creationId xmlns:p14="http://schemas.microsoft.com/office/powerpoint/2010/main" val="1693028746"/>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6" r:id="rId3"/>
    <p:sldLayoutId id="2147483657" r:id="rId4"/>
    <p:sldLayoutId id="2147483655" r:id="rId5"/>
    <p:sldLayoutId id="2147483650" r:id="rId6"/>
    <p:sldLayoutId id="2147483651" r:id="rId7"/>
    <p:sldLayoutId id="2147483653" r:id="rId8"/>
    <p:sldLayoutId id="2147483652" r:id="rId9"/>
    <p:sldLayoutId id="2147483658" r:id="rId10"/>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svg"/><Relationship Id="rId9" Type="http://schemas.openxmlformats.org/officeDocument/2006/relationships/image" Target="../media/image7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96.sv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sv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5" Type="http://schemas.openxmlformats.org/officeDocument/2006/relationships/image" Target="../media/image40.svg"/><Relationship Id="rId2" Type="http://schemas.openxmlformats.org/officeDocument/2006/relationships/notesSlide" Target="../notesSlides/notesSlide3.xm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6.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39.sv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sv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 Id="rId27" Type="http://schemas.openxmlformats.org/officeDocument/2006/relationships/image" Target="../media/image42.sv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p:txBody>
          <a:bodyPr>
            <a:normAutofit fontScale="90000"/>
          </a:bodyPr>
          <a:lstStyle/>
          <a:p>
            <a:r>
              <a:rPr lang="es-MX" dirty="0"/>
              <a:t>Fundamentos de la Ingeniería de Software</a:t>
            </a:r>
            <a:br>
              <a:rPr lang="es-MX" dirty="0"/>
            </a:br>
            <a:endParaRPr lang="es-CL" dirty="0"/>
          </a:p>
        </p:txBody>
      </p:sp>
      <p:sp>
        <p:nvSpPr>
          <p:cNvPr id="3" name="Subtítulo 2">
            <a:extLst>
              <a:ext uri="{FF2B5EF4-FFF2-40B4-BE49-F238E27FC236}">
                <a16:creationId xmlns:a16="http://schemas.microsoft.com/office/drawing/2014/main" id="{74C79772-4F2B-0631-AEB4-ED8B13764062}"/>
              </a:ext>
            </a:extLst>
          </p:cNvPr>
          <p:cNvSpPr>
            <a:spLocks noGrp="1"/>
          </p:cNvSpPr>
          <p:nvPr>
            <p:ph type="subTitle" idx="4"/>
          </p:nvPr>
        </p:nvSpPr>
        <p:spPr/>
        <p:txBody>
          <a:bodyPr/>
          <a:lstStyle/>
          <a:p>
            <a:endParaRPr lang="es-CL"/>
          </a:p>
        </p:txBody>
      </p:sp>
    </p:spTree>
    <p:extLst>
      <p:ext uri="{BB962C8B-B14F-4D97-AF65-F5344CB8AC3E}">
        <p14:creationId xmlns:p14="http://schemas.microsoft.com/office/powerpoint/2010/main" val="130920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Micro Break</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237773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grpId="0" nodeType="after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algn="ctr"/>
            <a:r>
              <a:rPr lang="es-MX" dirty="0"/>
              <a:t>¡1 Cosa!</a:t>
            </a:r>
            <a:br>
              <a:rPr lang="es-MX" dirty="0"/>
            </a:br>
            <a:r>
              <a:rPr lang="es-MX" dirty="0"/>
              <a:t>¿Qué recuerdas?</a:t>
            </a:r>
            <a:endParaRPr lang="es-CL" dirty="0"/>
          </a:p>
        </p:txBody>
      </p:sp>
      <p:sp>
        <p:nvSpPr>
          <p:cNvPr id="3" name="Rectángulo 2"/>
          <p:cNvSpPr/>
          <p:nvPr/>
        </p:nvSpPr>
        <p:spPr>
          <a:xfrm>
            <a:off x="4959622" y="2114229"/>
            <a:ext cx="6849758" cy="1754326"/>
          </a:xfrm>
          <a:prstGeom prst="rect">
            <a:avLst/>
          </a:prstGeom>
        </p:spPr>
        <p:txBody>
          <a:bodyPr wrap="square">
            <a:spAutoFit/>
          </a:bodyPr>
          <a:lstStyle/>
          <a:p>
            <a:pPr algn="just"/>
            <a:r>
              <a:rPr lang="es-MX" sz="3600" b="1" dirty="0">
                <a:latin typeface="Calibri" panose="020F0502020204030204" pitchFamily="34" charset="0"/>
              </a:rPr>
              <a:t>¿Qué rescato o creo que es importante recordar sobre la Ingeniería de Software?</a:t>
            </a:r>
            <a:endParaRPr lang="es-CL" sz="3600" b="1" dirty="0"/>
          </a:p>
        </p:txBody>
      </p:sp>
    </p:spTree>
    <p:extLst>
      <p:ext uri="{BB962C8B-B14F-4D97-AF65-F5344CB8AC3E}">
        <p14:creationId xmlns:p14="http://schemas.microsoft.com/office/powerpoint/2010/main" val="103815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arcador de texto 17"/>
          <p:cNvSpPr>
            <a:spLocks noGrp="1"/>
          </p:cNvSpPr>
          <p:nvPr>
            <p:ph type="title" idx="4294967295"/>
          </p:nvPr>
        </p:nvSpPr>
        <p:spPr>
          <a:xfrm>
            <a:off x="654050" y="550863"/>
            <a:ext cx="630078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Ingeniería de Software Ágil</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Object 2">
            <a:extLst>
              <a:ext uri="{C183D7F6-B498-43B3-948B-1728B52AA6E4}">
                <adec:decorative xmlns:adec="http://schemas.microsoft.com/office/drawing/2017/decorative" val="1"/>
              </a:ext>
            </a:extLst>
          </p:cNvPr>
          <p:cNvSpPr/>
          <p:nvPr/>
        </p:nvSpPr>
        <p:spPr>
          <a:xfrm>
            <a:off x="456675" y="1241517"/>
            <a:ext cx="3618595" cy="2333042"/>
          </a:xfrm>
          <a:prstGeom prst="rect">
            <a:avLst/>
          </a:prstGeom>
          <a:noFill/>
          <a:ln w="25400">
            <a:solidFill>
              <a:srgbClr val="62A8BB"/>
            </a:solidFill>
            <a:prstDash val="solid"/>
            <a:miter lim="800000"/>
          </a:ln>
        </p:spPr>
        <p:txBody>
          <a:bodyPr/>
          <a:lstStyle/>
          <a:p>
            <a:endParaRPr lang="es-CL"/>
          </a:p>
        </p:txBody>
      </p:sp>
      <p:sp>
        <p:nvSpPr>
          <p:cNvPr id="4" name="Object 3"/>
          <p:cNvSpPr/>
          <p:nvPr/>
        </p:nvSpPr>
        <p:spPr>
          <a:xfrm>
            <a:off x="742354" y="1454734"/>
            <a:ext cx="3456711" cy="326298"/>
          </a:xfrm>
          <a:prstGeom prst="rect">
            <a:avLst/>
          </a:prstGeom>
          <a:noFill/>
        </p:spPr>
        <p:txBody>
          <a:bodyPr wrap="square" lIns="0" tIns="0" rIns="0" bIns="0" rtlCol="0" anchor="t"/>
          <a:lstStyle/>
          <a:p>
            <a:pPr algn="l">
              <a:lnSpc>
                <a:spcPts val="2570"/>
              </a:lnSpc>
              <a:buNone/>
            </a:pPr>
            <a:r>
              <a:rPr lang="en-US" sz="2000" b="1" dirty="0">
                <a:solidFill>
                  <a:srgbClr val="2A2921"/>
                </a:solidFill>
                <a:latin typeface="Montserrat" pitchFamily="34" charset="0"/>
                <a:ea typeface="Montserrat" pitchFamily="34" charset="-122"/>
                <a:cs typeface="Montserrat" pitchFamily="34" charset="-120"/>
              </a:rPr>
              <a:t>Valor al Cliente</a:t>
            </a:r>
            <a:endParaRPr lang="en-US" sz="2000" b="1" dirty="0"/>
          </a:p>
        </p:txBody>
      </p:sp>
      <p:sp>
        <p:nvSpPr>
          <p:cNvPr id="5" name="Object 4"/>
          <p:cNvSpPr/>
          <p:nvPr/>
        </p:nvSpPr>
        <p:spPr>
          <a:xfrm>
            <a:off x="742354" y="1927443"/>
            <a:ext cx="3332915" cy="1066533"/>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Enfoque en la entrega continua de valor al cliente a través de iteraciones cortas y entregas frecuentes.</a:t>
            </a:r>
            <a:endParaRPr lang="en-US" dirty="0"/>
          </a:p>
        </p:txBody>
      </p:sp>
      <p:sp>
        <p:nvSpPr>
          <p:cNvPr id="6" name="Object 5">
            <a:extLst>
              <a:ext uri="{C183D7F6-B498-43B3-948B-1728B52AA6E4}">
                <adec:decorative xmlns:adec="http://schemas.microsoft.com/office/drawing/2017/decorative" val="1"/>
              </a:ext>
            </a:extLst>
          </p:cNvPr>
          <p:cNvSpPr/>
          <p:nvPr/>
        </p:nvSpPr>
        <p:spPr>
          <a:xfrm>
            <a:off x="4265722" y="1241517"/>
            <a:ext cx="3618595" cy="2333042"/>
          </a:xfrm>
          <a:prstGeom prst="rect">
            <a:avLst/>
          </a:prstGeom>
          <a:noFill/>
          <a:ln w="25400">
            <a:solidFill>
              <a:srgbClr val="62A8BB"/>
            </a:solidFill>
            <a:prstDash val="solid"/>
            <a:miter lim="800000"/>
          </a:ln>
        </p:spPr>
        <p:txBody>
          <a:bodyPr/>
          <a:lstStyle/>
          <a:p>
            <a:endParaRPr lang="es-CL"/>
          </a:p>
        </p:txBody>
      </p:sp>
      <p:sp>
        <p:nvSpPr>
          <p:cNvPr id="7" name="Object 6"/>
          <p:cNvSpPr/>
          <p:nvPr/>
        </p:nvSpPr>
        <p:spPr>
          <a:xfrm>
            <a:off x="4427605" y="1465462"/>
            <a:ext cx="3456711" cy="652597"/>
          </a:xfrm>
          <a:prstGeom prst="rect">
            <a:avLst/>
          </a:prstGeom>
          <a:noFill/>
        </p:spPr>
        <p:txBody>
          <a:bodyPr wrap="square" lIns="0" tIns="0" rIns="0" bIns="0" rtlCol="0" anchor="t"/>
          <a:lstStyle/>
          <a:p>
            <a:pPr algn="l">
              <a:lnSpc>
                <a:spcPts val="2570"/>
              </a:lnSpc>
              <a:buNone/>
            </a:pPr>
            <a:r>
              <a:rPr lang="en-US" sz="2000" b="1" dirty="0">
                <a:solidFill>
                  <a:srgbClr val="2A2921"/>
                </a:solidFill>
                <a:latin typeface="Montserrat" pitchFamily="34" charset="0"/>
                <a:ea typeface="Montserrat" pitchFamily="34" charset="-122"/>
                <a:cs typeface="Montserrat" pitchFamily="34" charset="-120"/>
              </a:rPr>
              <a:t>Adaptabilidad al Cambio</a:t>
            </a:r>
            <a:endParaRPr lang="en-US" sz="2000" b="1" dirty="0"/>
          </a:p>
        </p:txBody>
      </p:sp>
      <p:sp>
        <p:nvSpPr>
          <p:cNvPr id="8" name="Object 7"/>
          <p:cNvSpPr/>
          <p:nvPr/>
        </p:nvSpPr>
        <p:spPr>
          <a:xfrm>
            <a:off x="4427606" y="1927442"/>
            <a:ext cx="3456711" cy="1066533"/>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Capacidad para responder ágilmente a los cambios en los requisitos y el entorno del proyecto.</a:t>
            </a:r>
            <a:endParaRPr lang="en-US" dirty="0"/>
          </a:p>
        </p:txBody>
      </p:sp>
      <p:sp>
        <p:nvSpPr>
          <p:cNvPr id="9" name="Object 8">
            <a:extLst>
              <a:ext uri="{C183D7F6-B498-43B3-948B-1728B52AA6E4}">
                <adec:decorative xmlns:adec="http://schemas.microsoft.com/office/drawing/2017/decorative" val="1"/>
              </a:ext>
            </a:extLst>
          </p:cNvPr>
          <p:cNvSpPr/>
          <p:nvPr/>
        </p:nvSpPr>
        <p:spPr>
          <a:xfrm>
            <a:off x="8074770" y="1241517"/>
            <a:ext cx="3618595" cy="2333042"/>
          </a:xfrm>
          <a:prstGeom prst="rect">
            <a:avLst/>
          </a:prstGeom>
          <a:noFill/>
          <a:ln w="25400">
            <a:solidFill>
              <a:srgbClr val="62A8BB"/>
            </a:solidFill>
            <a:prstDash val="solid"/>
            <a:miter lim="800000"/>
          </a:ln>
        </p:spPr>
        <p:txBody>
          <a:bodyPr/>
          <a:lstStyle/>
          <a:p>
            <a:endParaRPr lang="es-CL"/>
          </a:p>
        </p:txBody>
      </p:sp>
      <p:sp>
        <p:nvSpPr>
          <p:cNvPr id="10" name="Object 9"/>
          <p:cNvSpPr/>
          <p:nvPr/>
        </p:nvSpPr>
        <p:spPr>
          <a:xfrm>
            <a:off x="8150951" y="1465488"/>
            <a:ext cx="3604312" cy="652597"/>
          </a:xfrm>
          <a:prstGeom prst="rect">
            <a:avLst/>
          </a:prstGeom>
          <a:noFill/>
        </p:spPr>
        <p:txBody>
          <a:bodyPr wrap="square" lIns="0" tIns="0" rIns="0" bIns="0" rtlCol="0" anchor="t"/>
          <a:lstStyle/>
          <a:p>
            <a:pPr algn="l">
              <a:lnSpc>
                <a:spcPts val="2570"/>
              </a:lnSpc>
              <a:buNone/>
            </a:pPr>
            <a:r>
              <a:rPr lang="en-US" sz="2000" b="1" dirty="0">
                <a:solidFill>
                  <a:srgbClr val="2A2921"/>
                </a:solidFill>
                <a:latin typeface="Montserrat" pitchFamily="34" charset="0"/>
                <a:ea typeface="Montserrat" pitchFamily="34" charset="-122"/>
                <a:cs typeface="Montserrat" pitchFamily="34" charset="-120"/>
              </a:rPr>
              <a:t>Colaboración y Comunicación</a:t>
            </a:r>
            <a:endParaRPr lang="en-US" sz="2000" b="1" dirty="0"/>
          </a:p>
        </p:txBody>
      </p:sp>
      <p:sp>
        <p:nvSpPr>
          <p:cNvPr id="11" name="Object 10"/>
          <p:cNvSpPr/>
          <p:nvPr/>
        </p:nvSpPr>
        <p:spPr>
          <a:xfrm>
            <a:off x="8155711" y="2271820"/>
            <a:ext cx="3456711" cy="1066533"/>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Fomento de la colaboración estrecha entre equipos multifuncionales y la comunicación cara a cara.</a:t>
            </a:r>
            <a:endParaRPr lang="en-US" dirty="0"/>
          </a:p>
        </p:txBody>
      </p:sp>
      <p:sp>
        <p:nvSpPr>
          <p:cNvPr id="12" name="Object 11">
            <a:extLst>
              <a:ext uri="{C183D7F6-B498-43B3-948B-1728B52AA6E4}">
                <adec:decorative xmlns:adec="http://schemas.microsoft.com/office/drawing/2017/decorative" val="1"/>
              </a:ext>
            </a:extLst>
          </p:cNvPr>
          <p:cNvSpPr/>
          <p:nvPr/>
        </p:nvSpPr>
        <p:spPr>
          <a:xfrm>
            <a:off x="456675" y="3765011"/>
            <a:ext cx="5523119" cy="2333042"/>
          </a:xfrm>
          <a:prstGeom prst="rect">
            <a:avLst/>
          </a:prstGeom>
          <a:noFill/>
          <a:ln w="25400">
            <a:solidFill>
              <a:srgbClr val="62A8BB"/>
            </a:solidFill>
            <a:prstDash val="solid"/>
            <a:miter lim="800000"/>
          </a:ln>
        </p:spPr>
        <p:txBody>
          <a:bodyPr/>
          <a:lstStyle/>
          <a:p>
            <a:endParaRPr lang="es-CL"/>
          </a:p>
        </p:txBody>
      </p:sp>
      <p:sp>
        <p:nvSpPr>
          <p:cNvPr id="13" name="Object 12"/>
          <p:cNvSpPr/>
          <p:nvPr/>
        </p:nvSpPr>
        <p:spPr>
          <a:xfrm>
            <a:off x="742354" y="3978228"/>
            <a:ext cx="5551687" cy="326298"/>
          </a:xfrm>
          <a:prstGeom prst="rect">
            <a:avLst/>
          </a:prstGeom>
          <a:noFill/>
        </p:spPr>
        <p:txBody>
          <a:bodyPr wrap="square" lIns="0" tIns="0" rIns="0" bIns="0" rtlCol="0" anchor="t"/>
          <a:lstStyle/>
          <a:p>
            <a:pPr algn="l">
              <a:lnSpc>
                <a:spcPts val="2570"/>
              </a:lnSpc>
              <a:buNone/>
            </a:pPr>
            <a:r>
              <a:rPr lang="en-US" sz="2040" b="1" dirty="0">
                <a:solidFill>
                  <a:srgbClr val="2A2921"/>
                </a:solidFill>
                <a:latin typeface="Montserrat" pitchFamily="34" charset="0"/>
                <a:ea typeface="Montserrat" pitchFamily="34" charset="-122"/>
                <a:cs typeface="Montserrat" pitchFamily="34" charset="-120"/>
              </a:rPr>
              <a:t>Iterativo e Incremental</a:t>
            </a:r>
            <a:endParaRPr lang="en-US" b="1" dirty="0"/>
          </a:p>
        </p:txBody>
      </p:sp>
      <p:sp>
        <p:nvSpPr>
          <p:cNvPr id="14" name="Object 13"/>
          <p:cNvSpPr/>
          <p:nvPr/>
        </p:nvSpPr>
        <p:spPr>
          <a:xfrm>
            <a:off x="742354" y="4450937"/>
            <a:ext cx="5551687" cy="799900"/>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Desarrollo iterativo e incremental del producto, permitiendo pruebas y retroalimentación tempranas.</a:t>
            </a:r>
            <a:endParaRPr lang="en-US" dirty="0"/>
          </a:p>
        </p:txBody>
      </p:sp>
      <p:sp>
        <p:nvSpPr>
          <p:cNvPr id="15" name="Object 14">
            <a:extLst>
              <a:ext uri="{C183D7F6-B498-43B3-948B-1728B52AA6E4}">
                <adec:decorative xmlns:adec="http://schemas.microsoft.com/office/drawing/2017/decorative" val="1"/>
              </a:ext>
            </a:extLst>
          </p:cNvPr>
          <p:cNvSpPr/>
          <p:nvPr/>
        </p:nvSpPr>
        <p:spPr>
          <a:xfrm>
            <a:off x="6170246" y="3765011"/>
            <a:ext cx="5523119" cy="2333042"/>
          </a:xfrm>
          <a:prstGeom prst="rect">
            <a:avLst/>
          </a:prstGeom>
          <a:noFill/>
          <a:ln w="25400">
            <a:solidFill>
              <a:srgbClr val="62A8BB"/>
            </a:solidFill>
            <a:prstDash val="solid"/>
            <a:miter lim="800000"/>
          </a:ln>
        </p:spPr>
        <p:txBody>
          <a:bodyPr/>
          <a:lstStyle/>
          <a:p>
            <a:endParaRPr lang="es-CL"/>
          </a:p>
        </p:txBody>
      </p:sp>
      <p:sp>
        <p:nvSpPr>
          <p:cNvPr id="16" name="Object 15"/>
          <p:cNvSpPr/>
          <p:nvPr/>
        </p:nvSpPr>
        <p:spPr>
          <a:xfrm>
            <a:off x="6455925" y="3978228"/>
            <a:ext cx="5551687" cy="326298"/>
          </a:xfrm>
          <a:prstGeom prst="rect">
            <a:avLst/>
          </a:prstGeom>
          <a:noFill/>
        </p:spPr>
        <p:txBody>
          <a:bodyPr wrap="square" lIns="0" tIns="0" rIns="0" bIns="0" rtlCol="0" anchor="t"/>
          <a:lstStyle/>
          <a:p>
            <a:pPr algn="l">
              <a:lnSpc>
                <a:spcPts val="2570"/>
              </a:lnSpc>
              <a:buNone/>
            </a:pPr>
            <a:r>
              <a:rPr lang="en-US" sz="2040" b="1" dirty="0">
                <a:solidFill>
                  <a:srgbClr val="2A2921"/>
                </a:solidFill>
                <a:latin typeface="Montserrat" pitchFamily="34" charset="0"/>
                <a:ea typeface="Montserrat" pitchFamily="34" charset="-122"/>
                <a:cs typeface="Montserrat" pitchFamily="34" charset="-120"/>
              </a:rPr>
              <a:t>Scrum</a:t>
            </a:r>
            <a:endParaRPr lang="en-US" b="1" dirty="0"/>
          </a:p>
        </p:txBody>
      </p:sp>
      <p:sp>
        <p:nvSpPr>
          <p:cNvPr id="17" name="Object 16"/>
          <p:cNvSpPr/>
          <p:nvPr/>
        </p:nvSpPr>
        <p:spPr>
          <a:xfrm>
            <a:off x="6455925" y="4450937"/>
            <a:ext cx="5551687" cy="799900"/>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Marco de trabajo ágil popular que incluye roles como Scrum Master, Product Owner y Sprints iterativos.</a:t>
            </a:r>
            <a:endParaRPr lang="en-US" dirty="0"/>
          </a:p>
        </p:txBody>
      </p:sp>
    </p:spTree>
    <p:extLst>
      <p:ext uri="{BB962C8B-B14F-4D97-AF65-F5344CB8AC3E}">
        <p14:creationId xmlns:p14="http://schemas.microsoft.com/office/powerpoint/2010/main" val="2078873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title" idx="4294967295"/>
          </p:nvPr>
        </p:nvSpPr>
        <p:spPr>
          <a:xfrm>
            <a:off x="654050" y="550863"/>
            <a:ext cx="722471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Desafíos y Tendencias Actuales</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Object 2"/>
          <p:cNvSpPr/>
          <p:nvPr/>
        </p:nvSpPr>
        <p:spPr>
          <a:xfrm>
            <a:off x="837990" y="1634515"/>
            <a:ext cx="5446938" cy="3441683"/>
          </a:xfrm>
          <a:prstGeom prst="rect">
            <a:avLst/>
          </a:prstGeom>
          <a:noFill/>
        </p:spPr>
        <p:txBody>
          <a:bodyPr wrap="square" lIns="0" tIns="0" rIns="0" bIns="0" rtlCol="0" anchor="t"/>
          <a:lstStyle/>
          <a:p>
            <a:pPr marL="242900" indent="-242900" algn="l">
              <a:lnSpc>
                <a:spcPts val="2722"/>
              </a:lnSpc>
              <a:buSzPct val="100000"/>
              <a:buChar char="•"/>
            </a:pPr>
            <a:r>
              <a:rPr lang="en-US" sz="2160" b="1" dirty="0">
                <a:solidFill>
                  <a:srgbClr val="4E7CDD"/>
                </a:solidFill>
                <a:latin typeface="Montserrat" pitchFamily="34" charset="0"/>
                <a:ea typeface="Montserrat" pitchFamily="34" charset="-122"/>
                <a:cs typeface="Montserrat" pitchFamily="34" charset="-120"/>
              </a:rPr>
              <a:t>Seguridad del Software</a:t>
            </a:r>
          </a:p>
          <a:p>
            <a:pPr lvl="1" algn="l">
              <a:lnSpc>
                <a:spcPts val="1932"/>
              </a:lnSpc>
              <a:spcBef>
                <a:spcPts val="404"/>
              </a:spcBef>
              <a:buNone/>
            </a:pPr>
            <a:r>
              <a:rPr lang="en-US" sz="1380" dirty="0">
                <a:latin typeface="Montserrat" pitchFamily="34" charset="0"/>
                <a:ea typeface="Montserrat" pitchFamily="34" charset="-122"/>
                <a:cs typeface="Montserrat" pitchFamily="34" charset="-120"/>
              </a:rPr>
              <a:t>Abordar amenazas cibernéticas y garantizar la privacidad de datos en aplicaciones críticas, mediante prácticas como pruebas de penetración y encriptación de extremo a extremo.</a:t>
            </a:r>
          </a:p>
          <a:p>
            <a:pPr marL="242900" indent="-242900" algn="l">
              <a:lnSpc>
                <a:spcPts val="2722"/>
              </a:lnSpc>
              <a:spcBef>
                <a:spcPts val="2609"/>
              </a:spcBef>
              <a:buSzPct val="100000"/>
              <a:buChar char="•"/>
            </a:pPr>
            <a:r>
              <a:rPr lang="en-US" sz="2160" b="1" dirty="0">
                <a:solidFill>
                  <a:srgbClr val="4E7CDD"/>
                </a:solidFill>
                <a:latin typeface="Montserrat" pitchFamily="34" charset="0"/>
                <a:ea typeface="Montserrat" pitchFamily="34" charset="-122"/>
                <a:cs typeface="Montserrat" pitchFamily="34" charset="-120"/>
              </a:rPr>
              <a:t>Integración Continua y Despliegue Continuo</a:t>
            </a:r>
          </a:p>
          <a:p>
            <a:pPr lvl="1" algn="l">
              <a:lnSpc>
                <a:spcPts val="1932"/>
              </a:lnSpc>
              <a:spcBef>
                <a:spcPts val="404"/>
              </a:spcBef>
              <a:buNone/>
            </a:pPr>
            <a:r>
              <a:rPr lang="en-US" sz="1380" dirty="0">
                <a:latin typeface="Montserrat" pitchFamily="34" charset="0"/>
                <a:ea typeface="Montserrat" pitchFamily="34" charset="-122"/>
                <a:cs typeface="Montserrat" pitchFamily="34" charset="-120"/>
              </a:rPr>
              <a:t>Adoptar metodologías ágiles para entregar software de alta calidad con mayor frecuencia, mediante la automatización de las fases de construcción, prueba y despliegue en entornos de producción.</a:t>
            </a:r>
            <a:endParaRPr lang="en-US" dirty="0"/>
          </a:p>
        </p:txBody>
      </p:sp>
      <p:sp>
        <p:nvSpPr>
          <p:cNvPr id="4" name="Object 3"/>
          <p:cNvSpPr/>
          <p:nvPr/>
        </p:nvSpPr>
        <p:spPr>
          <a:xfrm>
            <a:off x="6284928" y="1634515"/>
            <a:ext cx="5446938" cy="3441683"/>
          </a:xfrm>
          <a:prstGeom prst="rect">
            <a:avLst/>
          </a:prstGeom>
          <a:noFill/>
        </p:spPr>
        <p:txBody>
          <a:bodyPr wrap="square" lIns="0" tIns="0" rIns="0" bIns="0" rtlCol="0" anchor="t"/>
          <a:lstStyle/>
          <a:p>
            <a:pPr marL="242900" indent="-242900" algn="l">
              <a:lnSpc>
                <a:spcPts val="2722"/>
              </a:lnSpc>
              <a:buSzPct val="100000"/>
              <a:buChar char="•"/>
            </a:pPr>
            <a:r>
              <a:rPr lang="en-US" sz="2160" b="1" dirty="0">
                <a:solidFill>
                  <a:srgbClr val="4E7CDD"/>
                </a:solidFill>
                <a:latin typeface="Montserrat" pitchFamily="34" charset="0"/>
                <a:ea typeface="Montserrat" pitchFamily="34" charset="-122"/>
                <a:cs typeface="Montserrat" pitchFamily="34" charset="-120"/>
              </a:rPr>
              <a:t>Big Data y Análisis de Datos</a:t>
            </a:r>
          </a:p>
          <a:p>
            <a:pPr lvl="1" algn="l">
              <a:lnSpc>
                <a:spcPts val="1932"/>
              </a:lnSpc>
              <a:spcBef>
                <a:spcPts val="404"/>
              </a:spcBef>
              <a:buNone/>
            </a:pPr>
            <a:r>
              <a:rPr lang="en-US" sz="1380" dirty="0">
                <a:latin typeface="Montserrat" pitchFamily="34" charset="0"/>
                <a:ea typeface="Montserrat" pitchFamily="34" charset="-122"/>
                <a:cs typeface="Montserrat" pitchFamily="34" charset="-120"/>
              </a:rPr>
              <a:t>Desarrollar soluciones escalables para procesar y analizar grandes volúmenes de datos, aprovechando tecnologías como bases de datos NoSQL y herramientas de procesamiento paralelo.</a:t>
            </a:r>
          </a:p>
          <a:p>
            <a:pPr marL="242900" indent="-242900" algn="l">
              <a:lnSpc>
                <a:spcPts val="2722"/>
              </a:lnSpc>
              <a:spcBef>
                <a:spcPts val="2609"/>
              </a:spcBef>
              <a:buSzPct val="100000"/>
              <a:buChar char="•"/>
            </a:pPr>
            <a:r>
              <a:rPr lang="en-US" sz="2160" b="1" dirty="0">
                <a:solidFill>
                  <a:srgbClr val="4E7CDD"/>
                </a:solidFill>
                <a:latin typeface="Montserrat" pitchFamily="34" charset="0"/>
                <a:ea typeface="Montserrat" pitchFamily="34" charset="-122"/>
                <a:cs typeface="Montserrat" pitchFamily="34" charset="-120"/>
              </a:rPr>
              <a:t>Herramientas Modernas de Desarrollo</a:t>
            </a:r>
          </a:p>
          <a:p>
            <a:pPr lvl="1" algn="l">
              <a:lnSpc>
                <a:spcPts val="1932"/>
              </a:lnSpc>
              <a:spcBef>
                <a:spcPts val="404"/>
              </a:spcBef>
              <a:buNone/>
            </a:pPr>
            <a:r>
              <a:rPr lang="en-US" sz="1380" dirty="0">
                <a:latin typeface="Montserrat" pitchFamily="34" charset="0"/>
                <a:ea typeface="Montserrat" pitchFamily="34" charset="-122"/>
                <a:cs typeface="Montserrat" pitchFamily="34" charset="-120"/>
              </a:rPr>
              <a:t>Aprovechar las capacidades de herramientas avanzadas como repositorios de control de versiones distribuidos, entornos de desarrollo integrados y herramientas de colaboración en la nube.</a:t>
            </a:r>
            <a:endParaRPr lang="en-US" dirty="0"/>
          </a:p>
        </p:txBody>
      </p:sp>
    </p:spTree>
    <p:extLst>
      <p:ext uri="{BB962C8B-B14F-4D97-AF65-F5344CB8AC3E}">
        <p14:creationId xmlns:p14="http://schemas.microsoft.com/office/powerpoint/2010/main" val="4273090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title" idx="4294967295"/>
          </p:nvPr>
        </p:nvSpPr>
        <p:spPr>
          <a:xfrm>
            <a:off x="654050" y="550863"/>
            <a:ext cx="722471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Retos y Tendencias Futuras</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 name="Object 2">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7895" y="1748258"/>
            <a:ext cx="2847263" cy="1076056"/>
          </a:xfrm>
          <a:prstGeom prst="rect">
            <a:avLst/>
          </a:prstGeom>
        </p:spPr>
      </p:pic>
      <p:sp>
        <p:nvSpPr>
          <p:cNvPr id="7" name="Object 3"/>
          <p:cNvSpPr/>
          <p:nvPr/>
        </p:nvSpPr>
        <p:spPr>
          <a:xfrm>
            <a:off x="2567870" y="1980074"/>
            <a:ext cx="2266175" cy="598586"/>
          </a:xfrm>
          <a:prstGeom prst="rect">
            <a:avLst/>
          </a:prstGeom>
          <a:noFill/>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73"/>
              </a:lnSpc>
              <a:buNone/>
            </a:pPr>
            <a:r>
              <a:rPr lang="en-US" sz="1248" dirty="0">
                <a:latin typeface="Montserrat" pitchFamily="34" charset="0"/>
                <a:ea typeface="Montserrat" pitchFamily="34" charset="-122"/>
                <a:cs typeface="Montserrat" pitchFamily="34" charset="-120"/>
              </a:rPr>
              <a:t>Porcentaje de empresas que adoptarán IA y ML para desarrollar software</a:t>
            </a:r>
            <a:endParaRPr lang="en-US" dirty="0"/>
          </a:p>
        </p:txBody>
      </p:sp>
      <p:pic>
        <p:nvPicPr>
          <p:cNvPr id="8" name="Object 4">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7895" y="2890972"/>
            <a:ext cx="7456210" cy="1076056"/>
          </a:xfrm>
          <a:prstGeom prst="rect">
            <a:avLst/>
          </a:prstGeom>
        </p:spPr>
      </p:pic>
      <p:sp>
        <p:nvSpPr>
          <p:cNvPr id="9" name="Object 5"/>
          <p:cNvSpPr/>
          <p:nvPr/>
        </p:nvSpPr>
        <p:spPr>
          <a:xfrm>
            <a:off x="2567870" y="3322763"/>
            <a:ext cx="6808672" cy="199529"/>
          </a:xfrm>
          <a:prstGeom prst="rect">
            <a:avLst/>
          </a:prstGeom>
          <a:noFill/>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73"/>
              </a:lnSpc>
              <a:buNone/>
            </a:pPr>
            <a:r>
              <a:rPr lang="en-US" sz="1248" dirty="0">
                <a:latin typeface="Montserrat" pitchFamily="34" charset="0"/>
                <a:ea typeface="Montserrat" pitchFamily="34" charset="-122"/>
                <a:cs typeface="Montserrat" pitchFamily="34" charset="-120"/>
              </a:rPr>
              <a:t>Crecimiento previsto del mercado de IoT para 2025</a:t>
            </a:r>
            <a:endParaRPr lang="en-US" dirty="0"/>
          </a:p>
        </p:txBody>
      </p:sp>
      <p:pic>
        <p:nvPicPr>
          <p:cNvPr id="10" name="Object 6">
            <a:extLs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67895" y="4033687"/>
            <a:ext cx="6370632" cy="1076056"/>
          </a:xfrm>
          <a:prstGeom prst="rect">
            <a:avLst/>
          </a:prstGeom>
        </p:spPr>
      </p:pic>
      <p:sp>
        <p:nvSpPr>
          <p:cNvPr id="11" name="Object 7"/>
          <p:cNvSpPr/>
          <p:nvPr/>
        </p:nvSpPr>
        <p:spPr>
          <a:xfrm>
            <a:off x="2567870" y="4365490"/>
            <a:ext cx="5739744" cy="399057"/>
          </a:xfrm>
          <a:prstGeom prst="rect">
            <a:avLst/>
          </a:prstGeom>
          <a:noFill/>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73"/>
              </a:lnSpc>
              <a:buNone/>
            </a:pPr>
            <a:r>
              <a:rPr lang="en-US" sz="1248" dirty="0">
                <a:latin typeface="Montserrat" pitchFamily="34" charset="0"/>
                <a:ea typeface="Montserrat" pitchFamily="34" charset="-122"/>
                <a:cs typeface="Montserrat" pitchFamily="34" charset="-120"/>
              </a:rPr>
              <a:t>Empresas que invertirán en ciberseguridad y privacidad de datos</a:t>
            </a:r>
            <a:endParaRPr lang="en-US" dirty="0"/>
          </a:p>
        </p:txBody>
      </p:sp>
      <p:pic>
        <p:nvPicPr>
          <p:cNvPr id="1026" name="Picture 2">
            <a:extLs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7682" y="1827692"/>
            <a:ext cx="849075" cy="849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7082" y="2973863"/>
            <a:ext cx="910274" cy="9102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66428" y="4181233"/>
            <a:ext cx="809055" cy="80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394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algn="ctr"/>
            <a:r>
              <a:rPr lang="es-MX" dirty="0"/>
              <a:t>¡1 Cosa!</a:t>
            </a:r>
            <a:br>
              <a:rPr lang="es-MX" dirty="0"/>
            </a:br>
            <a:r>
              <a:rPr lang="es-MX" dirty="0"/>
              <a:t>¿Qué recuerdas?</a:t>
            </a:r>
            <a:endParaRPr lang="es-CL" dirty="0"/>
          </a:p>
        </p:txBody>
      </p:sp>
      <p:sp>
        <p:nvSpPr>
          <p:cNvPr id="3" name="Rectángulo 2"/>
          <p:cNvSpPr/>
          <p:nvPr/>
        </p:nvSpPr>
        <p:spPr>
          <a:xfrm>
            <a:off x="4959622" y="2114229"/>
            <a:ext cx="6849758" cy="2308324"/>
          </a:xfrm>
          <a:prstGeom prst="rect">
            <a:avLst/>
          </a:prstGeom>
        </p:spPr>
        <p:txBody>
          <a:bodyPr wrap="square">
            <a:spAutoFit/>
          </a:bodyPr>
          <a:lstStyle/>
          <a:p>
            <a:pPr algn="just"/>
            <a:r>
              <a:rPr lang="es-MX" sz="3600" b="1" dirty="0">
                <a:latin typeface="Calibri" panose="020F0502020204030204" pitchFamily="34" charset="0"/>
              </a:rPr>
              <a:t>¿Qué rescato o creo que es importante recordar sobre los desafíos de la Ingeniería de Software?</a:t>
            </a:r>
            <a:endParaRPr lang="es-CL" sz="3600" b="1" dirty="0"/>
          </a:p>
        </p:txBody>
      </p:sp>
    </p:spTree>
    <p:extLst>
      <p:ext uri="{BB962C8B-B14F-4D97-AF65-F5344CB8AC3E}">
        <p14:creationId xmlns:p14="http://schemas.microsoft.com/office/powerpoint/2010/main" val="49961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975D5F-3083-1EF5-C86C-E4F5A64AC628}"/>
              </a:ext>
            </a:extLst>
          </p:cNvPr>
          <p:cNvSpPr>
            <a:spLocks noGrp="1"/>
          </p:cNvSpPr>
          <p:nvPr>
            <p:ph type="title"/>
          </p:nvPr>
        </p:nvSpPr>
        <p:spPr/>
        <p:txBody>
          <a:bodyPr/>
          <a:lstStyle/>
          <a:p>
            <a:r>
              <a:rPr lang="es-CL" dirty="0"/>
              <a:t>Roles en la Ingeniería de Software</a:t>
            </a:r>
          </a:p>
        </p:txBody>
      </p:sp>
    </p:spTree>
    <p:extLst>
      <p:ext uri="{BB962C8B-B14F-4D97-AF65-F5344CB8AC3E}">
        <p14:creationId xmlns:p14="http://schemas.microsoft.com/office/powerpoint/2010/main" val="73632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title" idx="4294967295"/>
          </p:nvPr>
        </p:nvSpPr>
        <p:spPr>
          <a:xfrm>
            <a:off x="654050" y="550863"/>
            <a:ext cx="6108700"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GESTOR DEL PROYECTO</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Object 2"/>
          <p:cNvSpPr/>
          <p:nvPr/>
        </p:nvSpPr>
        <p:spPr>
          <a:xfrm>
            <a:off x="952262" y="2270549"/>
            <a:ext cx="5446938" cy="3095744"/>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Planear el proyecto</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Definir el alcance, objetivos y recursos necesarios.</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Organizar el equipo</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Asignar roles, responsabilidades y establecer líneas de comunicación.</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Controlar el progreso</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Monitorear el avance, gestionar riesgos y ajustar el plan según sea necesario.</a:t>
            </a:r>
            <a:endParaRPr lang="en-US" dirty="0"/>
          </a:p>
        </p:txBody>
      </p:sp>
      <p:sp>
        <p:nvSpPr>
          <p:cNvPr id="4" name="Object 3"/>
          <p:cNvSpPr/>
          <p:nvPr/>
        </p:nvSpPr>
        <p:spPr>
          <a:xfrm>
            <a:off x="6284928" y="2270549"/>
            <a:ext cx="5446938" cy="3341100"/>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Gestionar el tiempo</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Establecer cronogramas, plazos y asegurar el cumplimiento de los mismos.</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Gestionar costos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Elaborar y controlar el presupuesto, optimizar los recursos.</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Asegurar la calidad</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Definir y hacer cumplir los estándares de calidad del producto.</a:t>
            </a:r>
            <a:endParaRPr lang="en-US" dirty="0"/>
          </a:p>
        </p:txBody>
      </p:sp>
    </p:spTree>
    <p:extLst>
      <p:ext uri="{BB962C8B-B14F-4D97-AF65-F5344CB8AC3E}">
        <p14:creationId xmlns:p14="http://schemas.microsoft.com/office/powerpoint/2010/main" val="268965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18"/>
          <p:cNvSpPr>
            <a:spLocks noGrp="1"/>
          </p:cNvSpPr>
          <p:nvPr>
            <p:ph type="title" idx="4294967295"/>
          </p:nvPr>
        </p:nvSpPr>
        <p:spPr>
          <a:xfrm>
            <a:off x="654050" y="550863"/>
            <a:ext cx="744061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PROFESIONALES DE SOFTWARE</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Object 2">
            <a:extLst>
              <a:ext uri="{C183D7F6-B498-43B3-948B-1728B52AA6E4}">
                <adec:decorative xmlns:adec="http://schemas.microsoft.com/office/drawing/2017/decorative" val="1"/>
              </a:ext>
            </a:extLst>
          </p:cNvPr>
          <p:cNvSpPr/>
          <p:nvPr/>
        </p:nvSpPr>
        <p:spPr>
          <a:xfrm>
            <a:off x="476131" y="1243062"/>
            <a:ext cx="2666333" cy="3809047"/>
          </a:xfrm>
          <a:prstGeom prst="rect">
            <a:avLst/>
          </a:prstGeom>
          <a:solidFill>
            <a:srgbClr val="F0B356"/>
          </a:solidFill>
        </p:spPr>
        <p:txBody>
          <a:bodyPr/>
          <a:lstStyle/>
          <a:p>
            <a:endParaRPr lang="es-CL"/>
          </a:p>
        </p:txBody>
      </p:sp>
      <p:pic>
        <p:nvPicPr>
          <p:cNvPr id="4" name="Object 3">
            <a:extLst>
              <a:ext uri="{C183D7F6-B498-43B3-948B-1728B52AA6E4}">
                <adec:decorative xmlns:adec="http://schemas.microsoft.com/office/drawing/2017/decorative" val="1"/>
              </a:ext>
            </a:extLst>
          </p:cNvPr>
          <p:cNvPicPr>
            <a:picLocks noChangeAspect="1"/>
          </p:cNvPicPr>
          <p:nvPr/>
        </p:nvPicPr>
        <p:blipFill>
          <a:blip r:embed="rId3"/>
          <a:srcRect l="26646" r="26646"/>
          <a:stretch/>
        </p:blipFill>
        <p:spPr>
          <a:xfrm>
            <a:off x="476131" y="1243062"/>
            <a:ext cx="2666333" cy="3809047"/>
          </a:xfrm>
          <a:prstGeom prst="rect">
            <a:avLst/>
          </a:prstGeom>
        </p:spPr>
      </p:pic>
      <p:sp>
        <p:nvSpPr>
          <p:cNvPr id="5" name="Object 4"/>
          <p:cNvSpPr/>
          <p:nvPr/>
        </p:nvSpPr>
        <p:spPr>
          <a:xfrm>
            <a:off x="342814" y="5191378"/>
            <a:ext cx="2932967"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Ingeniero de software</a:t>
            </a:r>
            <a:endParaRPr lang="en-US" b="1" dirty="0"/>
          </a:p>
        </p:txBody>
      </p:sp>
      <p:sp>
        <p:nvSpPr>
          <p:cNvPr id="6" name="Object 5"/>
          <p:cNvSpPr/>
          <p:nvPr/>
        </p:nvSpPr>
        <p:spPr>
          <a:xfrm>
            <a:off x="342814" y="5507558"/>
            <a:ext cx="2932967" cy="639652"/>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Un ingeniero de software escribiendo código en su computadora portátil.</a:t>
            </a:r>
            <a:endParaRPr lang="en-US" dirty="0"/>
          </a:p>
        </p:txBody>
      </p:sp>
      <p:sp>
        <p:nvSpPr>
          <p:cNvPr id="7" name="Object 6">
            <a:extLst>
              <a:ext uri="{C183D7F6-B498-43B3-948B-1728B52AA6E4}">
                <adec:decorative xmlns:adec="http://schemas.microsoft.com/office/drawing/2017/decorative" val="1"/>
              </a:ext>
            </a:extLst>
          </p:cNvPr>
          <p:cNvSpPr/>
          <p:nvPr/>
        </p:nvSpPr>
        <p:spPr>
          <a:xfrm>
            <a:off x="3332917" y="1243062"/>
            <a:ext cx="2666333" cy="3809047"/>
          </a:xfrm>
          <a:prstGeom prst="rect">
            <a:avLst/>
          </a:prstGeom>
          <a:solidFill>
            <a:srgbClr val="F4F4F4"/>
          </a:solidFill>
        </p:spPr>
        <p:txBody>
          <a:bodyPr/>
          <a:lstStyle/>
          <a:p>
            <a:endParaRPr lang="es-CL"/>
          </a:p>
        </p:txBody>
      </p:sp>
      <p:pic>
        <p:nvPicPr>
          <p:cNvPr id="8" name="Object 7">
            <a:extLst>
              <a:ext uri="{C183D7F6-B498-43B3-948B-1728B52AA6E4}">
                <adec:decorative xmlns:adec="http://schemas.microsoft.com/office/drawing/2017/decorative" val="1"/>
              </a:ext>
            </a:extLst>
          </p:cNvPr>
          <p:cNvPicPr>
            <a:picLocks noChangeAspect="1"/>
          </p:cNvPicPr>
          <p:nvPr/>
        </p:nvPicPr>
        <p:blipFill>
          <a:blip r:embed="rId4"/>
          <a:srcRect l="16680" r="16680"/>
          <a:stretch/>
        </p:blipFill>
        <p:spPr>
          <a:xfrm>
            <a:off x="3332917" y="1243062"/>
            <a:ext cx="2666333" cy="3809047"/>
          </a:xfrm>
          <a:prstGeom prst="rect">
            <a:avLst/>
          </a:prstGeom>
        </p:spPr>
      </p:pic>
      <p:sp>
        <p:nvSpPr>
          <p:cNvPr id="9" name="Object 8"/>
          <p:cNvSpPr/>
          <p:nvPr/>
        </p:nvSpPr>
        <p:spPr>
          <a:xfrm>
            <a:off x="3199600" y="5191378"/>
            <a:ext cx="2932967"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Analista de sistemas</a:t>
            </a:r>
            <a:endParaRPr lang="en-US" b="1" dirty="0"/>
          </a:p>
        </p:txBody>
      </p:sp>
      <p:sp>
        <p:nvSpPr>
          <p:cNvPr id="10" name="Object 9"/>
          <p:cNvSpPr/>
          <p:nvPr/>
        </p:nvSpPr>
        <p:spPr>
          <a:xfrm>
            <a:off x="3199600" y="5507558"/>
            <a:ext cx="2932967" cy="639652"/>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Un analista de sistemas revisando diagramas de flujo de datos en una pizarra.</a:t>
            </a:r>
            <a:endParaRPr lang="en-US" dirty="0"/>
          </a:p>
        </p:txBody>
      </p:sp>
      <p:sp>
        <p:nvSpPr>
          <p:cNvPr id="11" name="Object 10">
            <a:extLst>
              <a:ext uri="{C183D7F6-B498-43B3-948B-1728B52AA6E4}">
                <adec:decorative xmlns:adec="http://schemas.microsoft.com/office/drawing/2017/decorative" val="1"/>
              </a:ext>
            </a:extLst>
          </p:cNvPr>
          <p:cNvSpPr/>
          <p:nvPr/>
        </p:nvSpPr>
        <p:spPr>
          <a:xfrm>
            <a:off x="6189702" y="1243062"/>
            <a:ext cx="2666333" cy="3809047"/>
          </a:xfrm>
          <a:prstGeom prst="rect">
            <a:avLst/>
          </a:prstGeom>
          <a:solidFill>
            <a:srgbClr val="764ABC"/>
          </a:solidFill>
        </p:spPr>
        <p:txBody>
          <a:bodyPr/>
          <a:lstStyle/>
          <a:p>
            <a:endParaRPr lang="es-CL"/>
          </a:p>
        </p:txBody>
      </p:sp>
      <p:pic>
        <p:nvPicPr>
          <p:cNvPr id="12" name="Object 11">
            <a:extLst>
              <a:ext uri="{C183D7F6-B498-43B3-948B-1728B52AA6E4}">
                <adec:decorative xmlns:adec="http://schemas.microsoft.com/office/drawing/2017/decorative" val="1"/>
              </a:ext>
            </a:extLst>
          </p:cNvPr>
          <p:cNvPicPr>
            <a:picLocks noChangeAspect="1"/>
          </p:cNvPicPr>
          <p:nvPr/>
        </p:nvPicPr>
        <p:blipFill>
          <a:blip r:embed="rId5"/>
          <a:srcRect l="31625" r="31625"/>
          <a:stretch/>
        </p:blipFill>
        <p:spPr>
          <a:xfrm>
            <a:off x="6189702" y="1243062"/>
            <a:ext cx="2666333" cy="3809047"/>
          </a:xfrm>
          <a:prstGeom prst="rect">
            <a:avLst/>
          </a:prstGeom>
        </p:spPr>
      </p:pic>
      <p:sp>
        <p:nvSpPr>
          <p:cNvPr id="13" name="Object 12"/>
          <p:cNvSpPr/>
          <p:nvPr/>
        </p:nvSpPr>
        <p:spPr>
          <a:xfrm>
            <a:off x="6056386" y="5191378"/>
            <a:ext cx="2932967"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Diseño de software</a:t>
            </a:r>
            <a:endParaRPr lang="en-US" b="1" dirty="0"/>
          </a:p>
        </p:txBody>
      </p:sp>
      <p:sp>
        <p:nvSpPr>
          <p:cNvPr id="14" name="Object 13"/>
          <p:cNvSpPr/>
          <p:nvPr/>
        </p:nvSpPr>
        <p:spPr>
          <a:xfrm>
            <a:off x="6056386" y="5507558"/>
            <a:ext cx="2932967" cy="639652"/>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Un equipo de diseñadores de software discutiendo el diseño de la interfaz de usuario.</a:t>
            </a:r>
            <a:endParaRPr lang="en-US" dirty="0"/>
          </a:p>
        </p:txBody>
      </p:sp>
      <p:sp>
        <p:nvSpPr>
          <p:cNvPr id="15" name="Object 14">
            <a:extLst>
              <a:ext uri="{C183D7F6-B498-43B3-948B-1728B52AA6E4}">
                <adec:decorative xmlns:adec="http://schemas.microsoft.com/office/drawing/2017/decorative" val="1"/>
              </a:ext>
            </a:extLst>
          </p:cNvPr>
          <p:cNvSpPr/>
          <p:nvPr/>
        </p:nvSpPr>
        <p:spPr>
          <a:xfrm>
            <a:off x="9046488" y="1243062"/>
            <a:ext cx="2666333" cy="3809047"/>
          </a:xfrm>
          <a:prstGeom prst="rect">
            <a:avLst/>
          </a:prstGeom>
          <a:solidFill>
            <a:srgbClr val="F0B356"/>
          </a:solidFill>
        </p:spPr>
        <p:txBody>
          <a:bodyPr/>
          <a:lstStyle/>
          <a:p>
            <a:endParaRPr lang="es-CL"/>
          </a:p>
        </p:txBody>
      </p:sp>
      <p:pic>
        <p:nvPicPr>
          <p:cNvPr id="16" name="Object 15">
            <a:extLst>
              <a:ext uri="{C183D7F6-B498-43B3-948B-1728B52AA6E4}">
                <adec:decorative xmlns:adec="http://schemas.microsoft.com/office/drawing/2017/decorative" val="1"/>
              </a:ext>
            </a:extLst>
          </p:cNvPr>
          <p:cNvPicPr>
            <a:picLocks noChangeAspect="1"/>
          </p:cNvPicPr>
          <p:nvPr/>
        </p:nvPicPr>
        <p:blipFill>
          <a:blip r:embed="rId6"/>
          <a:srcRect l="26667" r="26667"/>
          <a:stretch/>
        </p:blipFill>
        <p:spPr>
          <a:xfrm>
            <a:off x="9046488" y="1243062"/>
            <a:ext cx="2666333" cy="3809047"/>
          </a:xfrm>
          <a:prstGeom prst="rect">
            <a:avLst/>
          </a:prstGeom>
        </p:spPr>
      </p:pic>
      <p:sp>
        <p:nvSpPr>
          <p:cNvPr id="17" name="Object 16"/>
          <p:cNvSpPr/>
          <p:nvPr/>
        </p:nvSpPr>
        <p:spPr>
          <a:xfrm>
            <a:off x="8913171" y="5191378"/>
            <a:ext cx="2932967"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Desarrollador de software</a:t>
            </a:r>
            <a:endParaRPr lang="en-US" b="1" dirty="0"/>
          </a:p>
        </p:txBody>
      </p:sp>
      <p:sp>
        <p:nvSpPr>
          <p:cNvPr id="18" name="Object 17"/>
          <p:cNvSpPr/>
          <p:nvPr/>
        </p:nvSpPr>
        <p:spPr>
          <a:xfrm>
            <a:off x="8913171" y="5507558"/>
            <a:ext cx="2932967" cy="639652"/>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Un desarrollador de software escribiendo código en su escritorio con múltiples monitores.</a:t>
            </a:r>
            <a:endParaRPr lang="en-US" dirty="0"/>
          </a:p>
        </p:txBody>
      </p:sp>
    </p:spTree>
    <p:extLst>
      <p:ext uri="{BB962C8B-B14F-4D97-AF65-F5344CB8AC3E}">
        <p14:creationId xmlns:p14="http://schemas.microsoft.com/office/powerpoint/2010/main" val="2818273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CLIENTE</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 name="Object 1">
            <a:extLst>
              <a:ext uri="{C183D7F6-B498-43B3-948B-1728B52AA6E4}">
                <adec:decorative xmlns:adec="http://schemas.microsoft.com/office/drawing/2017/decorative" val="1"/>
              </a:ext>
            </a:extLst>
          </p:cNvPr>
          <p:cNvSpPr/>
          <p:nvPr/>
        </p:nvSpPr>
        <p:spPr>
          <a:xfrm>
            <a:off x="6319210" y="476131"/>
            <a:ext cx="5403134" cy="5913546"/>
          </a:xfrm>
          <a:prstGeom prst="rect">
            <a:avLst/>
          </a:prstGeom>
          <a:solidFill>
            <a:srgbClr val="62A8BB"/>
          </a:solidFill>
        </p:spPr>
        <p:txBody>
          <a:bodyPr/>
          <a:lstStyle/>
          <a:p>
            <a:endParaRPr lang="es-CL"/>
          </a:p>
        </p:txBody>
      </p:sp>
      <p:pic>
        <p:nvPicPr>
          <p:cNvPr id="3" name="Object 2">
            <a:extLst>
              <a:ext uri="{C183D7F6-B498-43B3-948B-1728B52AA6E4}">
                <adec:decorative xmlns:adec="http://schemas.microsoft.com/office/drawing/2017/decorative" val="1"/>
              </a:ext>
            </a:extLst>
          </p:cNvPr>
          <p:cNvPicPr>
            <a:picLocks noChangeAspect="1"/>
          </p:cNvPicPr>
          <p:nvPr/>
        </p:nvPicPr>
        <p:blipFill>
          <a:blip r:embed="rId3"/>
          <a:srcRect l="19529" r="19529"/>
          <a:stretch/>
        </p:blipFill>
        <p:spPr>
          <a:xfrm>
            <a:off x="6319210" y="476131"/>
            <a:ext cx="5403134" cy="5913546"/>
          </a:xfrm>
          <a:prstGeom prst="rect">
            <a:avLst/>
          </a:prstGeom>
        </p:spPr>
      </p:pic>
      <p:sp>
        <p:nvSpPr>
          <p:cNvPr id="5" name="Object 4"/>
          <p:cNvSpPr/>
          <p:nvPr/>
        </p:nvSpPr>
        <p:spPr>
          <a:xfrm>
            <a:off x="787235" y="2665143"/>
            <a:ext cx="4637706" cy="767761"/>
          </a:xfrm>
          <a:prstGeom prst="rect">
            <a:avLst/>
          </a:prstGeom>
          <a:noFill/>
        </p:spPr>
        <p:txBody>
          <a:bodyPr wrap="square" lIns="0" tIns="0" rIns="0" bIns="0" rtlCol="0" anchor="t"/>
          <a:lstStyle/>
          <a:p>
            <a:pPr algn="ctr">
              <a:lnSpc>
                <a:spcPts val="2016"/>
              </a:lnSpc>
              <a:spcBef>
                <a:spcPts val="836"/>
              </a:spcBef>
              <a:buNone/>
            </a:pPr>
            <a:r>
              <a:rPr lang="en-US" dirty="0">
                <a:solidFill>
                  <a:srgbClr val="5A5A4C"/>
                </a:solidFill>
                <a:latin typeface="Arial" panose="020B0604020202020204" pitchFamily="34" charset="0"/>
                <a:ea typeface="Montserrat" pitchFamily="34" charset="-122"/>
                <a:cs typeface="Arial" panose="020B0604020202020204" pitchFamily="34" charset="0"/>
              </a:rPr>
              <a:t>El </a:t>
            </a:r>
            <a:r>
              <a:rPr lang="en-US" b="1" dirty="0">
                <a:solidFill>
                  <a:srgbClr val="5A5A4C"/>
                </a:solidFill>
                <a:latin typeface="Arial" panose="020B0604020202020204" pitchFamily="34" charset="0"/>
                <a:ea typeface="Montserrat" pitchFamily="34" charset="-122"/>
                <a:cs typeface="Arial" panose="020B0604020202020204" pitchFamily="34" charset="0"/>
              </a:rPr>
              <a:t>cliente</a:t>
            </a:r>
            <a:r>
              <a:rPr lang="en-US" dirty="0">
                <a:solidFill>
                  <a:srgbClr val="5A5A4C"/>
                </a:solidFill>
                <a:latin typeface="Arial" panose="020B0604020202020204" pitchFamily="34" charset="0"/>
                <a:ea typeface="Montserrat" pitchFamily="34" charset="-122"/>
                <a:cs typeface="Arial" panose="020B0604020202020204" pitchFamily="34" charset="0"/>
              </a:rPr>
              <a:t> define los objetivos y </a:t>
            </a:r>
            <a:r>
              <a:rPr lang="en-US" b="1" dirty="0">
                <a:solidFill>
                  <a:srgbClr val="5A5A4C"/>
                </a:solidFill>
                <a:latin typeface="Arial" panose="020B0604020202020204" pitchFamily="34" charset="0"/>
                <a:ea typeface="Montserrat" pitchFamily="34" charset="-122"/>
                <a:cs typeface="Arial" panose="020B0604020202020204" pitchFamily="34" charset="0"/>
              </a:rPr>
              <a:t>requisitos</a:t>
            </a:r>
            <a:r>
              <a:rPr lang="en-US" dirty="0">
                <a:solidFill>
                  <a:srgbClr val="5A5A4C"/>
                </a:solidFill>
                <a:latin typeface="Arial" panose="020B0604020202020204" pitchFamily="34" charset="0"/>
                <a:ea typeface="Montserrat" pitchFamily="34" charset="-122"/>
                <a:cs typeface="Arial" panose="020B0604020202020204" pitchFamily="34" charset="0"/>
              </a:rPr>
              <a:t> del producto software. Proporciona información clave sobre el alcance, la planificación y la viabilidad del proyecto</a:t>
            </a:r>
            <a:r>
              <a:rPr lang="en-US" sz="1440" dirty="0">
                <a:solidFill>
                  <a:srgbClr val="5A5A4C"/>
                </a:solidFill>
                <a:latin typeface="Montserrat" pitchFamily="34" charset="0"/>
                <a:ea typeface="Montserrat" pitchFamily="34" charset="-122"/>
                <a:cs typeface="Montserrat" pitchFamily="34" charset="-120"/>
              </a:rPr>
              <a:t>.</a:t>
            </a:r>
            <a:endParaRPr lang="en-US" dirty="0"/>
          </a:p>
        </p:txBody>
      </p:sp>
    </p:spTree>
    <p:extLst>
      <p:ext uri="{BB962C8B-B14F-4D97-AF65-F5344CB8AC3E}">
        <p14:creationId xmlns:p14="http://schemas.microsoft.com/office/powerpoint/2010/main" val="2999263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FBB4C7-D01B-3BCB-C12A-831C92914206}"/>
              </a:ext>
            </a:extLst>
          </p:cNvPr>
          <p:cNvSpPr>
            <a:spLocks noGrp="1"/>
          </p:cNvSpPr>
          <p:nvPr>
            <p:ph type="title"/>
          </p:nvPr>
        </p:nvSpPr>
        <p:spPr/>
        <p:txBody>
          <a:bodyPr>
            <a:normAutofit fontScale="90000"/>
          </a:bodyPr>
          <a:lstStyle/>
          <a:p>
            <a:r>
              <a:rPr lang="es-CL" dirty="0"/>
              <a:t>Definiciones y Fundamentos</a:t>
            </a:r>
          </a:p>
        </p:txBody>
      </p:sp>
    </p:spTree>
    <p:extLst>
      <p:ext uri="{BB962C8B-B14F-4D97-AF65-F5344CB8AC3E}">
        <p14:creationId xmlns:p14="http://schemas.microsoft.com/office/powerpoint/2010/main" val="2186185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2428773" y="1348190"/>
            <a:ext cx="7331403" cy="3187101"/>
          </a:xfrm>
          <a:prstGeom prst="rect">
            <a:avLst/>
          </a:prstGeom>
          <a:solidFill>
            <a:srgbClr val="4E7CDD"/>
          </a:solidFill>
        </p:spPr>
        <p:txBody>
          <a:bodyPr wrap="square" lIns="0" tIns="0" rIns="0" bIns="0" rtlCol="0" anchor="t"/>
          <a:lstStyle/>
          <a:p>
            <a:pPr algn="ctr">
              <a:lnSpc>
                <a:spcPts val="5021"/>
              </a:lnSpc>
              <a:buNone/>
            </a:pPr>
            <a:r>
              <a:rPr lang="en-US" sz="3200" dirty="0">
                <a:solidFill>
                  <a:schemeClr val="bg1"/>
                </a:solidFill>
                <a:latin typeface="Montserrat" pitchFamily="34" charset="0"/>
                <a:ea typeface="Montserrat" pitchFamily="34" charset="-122"/>
                <a:cs typeface="Montserrat" pitchFamily="34" charset="-120"/>
              </a:rPr>
              <a:t>“Al definir los objetivos generales del proyecto y las expectativas, los gestores superiores pueden tener un impacto significativo en un proyecto de software.”</a:t>
            </a:r>
            <a:endParaRPr lang="en-US" sz="3200" dirty="0">
              <a:solidFill>
                <a:schemeClr val="bg1"/>
              </a:solidFill>
            </a:endParaRPr>
          </a:p>
        </p:txBody>
      </p:sp>
      <p:sp>
        <p:nvSpPr>
          <p:cNvPr id="3" name="Object 2"/>
          <p:cNvSpPr>
            <a:spLocks noGrp="1"/>
          </p:cNvSpPr>
          <p:nvPr>
            <p:ph type="title" idx="4294967295"/>
          </p:nvPr>
        </p:nvSpPr>
        <p:spPr>
          <a:xfrm>
            <a:off x="604686" y="4910249"/>
            <a:ext cx="10979579" cy="2879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77" rtl="0" eaLnBrk="1" fontAlgn="auto" latinLnBrk="0" hangingPunct="1">
              <a:lnSpc>
                <a:spcPts val="2268"/>
              </a:lnSpc>
              <a:spcBef>
                <a:spcPts val="891"/>
              </a:spcBef>
              <a:spcAft>
                <a:spcPts val="0"/>
              </a:spcAft>
              <a:buClrTx/>
              <a:buSzTx/>
              <a:buFontTx/>
              <a:buNone/>
              <a:tabLst/>
              <a:defRPr/>
            </a:pPr>
            <a:r>
              <a:rPr kumimoji="0" lang="en-US" sz="1800" b="0" i="0" u="none" strike="noStrike" kern="1200" cap="none" spc="0" normalizeH="0" baseline="0" noProof="0" dirty="0">
                <a:ln>
                  <a:noFill/>
                </a:ln>
                <a:solidFill>
                  <a:srgbClr val="5A5A4C"/>
                </a:solidFill>
                <a:effectLst/>
                <a:uLnTx/>
                <a:uFillTx/>
                <a:latin typeface="Montserrat" pitchFamily="34" charset="0"/>
                <a:ea typeface="Montserrat" pitchFamily="34" charset="-122"/>
                <a:cs typeface="Montserrat" pitchFamily="34" charset="-120"/>
              </a:rPr>
              <a:t>PRESSMAN</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553925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p:cNvSpPr>
            <a:spLocks noGrp="1"/>
          </p:cNvSpPr>
          <p:nvPr>
            <p:ph type="title" idx="4294967295"/>
          </p:nvPr>
        </p:nvSpPr>
        <p:spPr>
          <a:xfrm>
            <a:off x="654050" y="550863"/>
            <a:ext cx="693261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IMPORTANCIA RELATIVA</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Object 2">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10" y="2629582"/>
            <a:ext cx="3894751" cy="1209373"/>
          </a:xfrm>
          <a:prstGeom prst="rect">
            <a:avLst/>
          </a:prstGeom>
        </p:spPr>
      </p:pic>
      <p:sp>
        <p:nvSpPr>
          <p:cNvPr id="4" name="Object 3"/>
          <p:cNvSpPr/>
          <p:nvPr/>
        </p:nvSpPr>
        <p:spPr>
          <a:xfrm>
            <a:off x="506291" y="3111754"/>
            <a:ext cx="3526434" cy="230328"/>
          </a:xfrm>
          <a:prstGeom prst="rect">
            <a:avLst/>
          </a:prstGeom>
          <a:noFill/>
        </p:spPr>
        <p:txBody>
          <a:bodyPr wrap="square" lIns="0" tIns="0" rIns="0" bIns="0" rtlCol="0" anchor="t"/>
          <a:lstStyle/>
          <a:p>
            <a:pPr algn="ctr">
              <a:lnSpc>
                <a:spcPts val="1814"/>
              </a:lnSpc>
              <a:buNone/>
            </a:pPr>
            <a:r>
              <a:rPr lang="en-US" sz="1440" b="1" dirty="0">
                <a:latin typeface="Montserrat" pitchFamily="34" charset="0"/>
                <a:ea typeface="Montserrat" pitchFamily="34" charset="-122"/>
                <a:cs typeface="Montserrat" pitchFamily="34" charset="-120"/>
              </a:rPr>
              <a:t>Definir roles y responsabilidades</a:t>
            </a:r>
            <a:endParaRPr lang="en-US" b="1" dirty="0"/>
          </a:p>
        </p:txBody>
      </p:sp>
      <p:sp>
        <p:nvSpPr>
          <p:cNvPr id="5" name="Object 4"/>
          <p:cNvSpPr/>
          <p:nvPr/>
        </p:nvSpPr>
        <p:spPr>
          <a:xfrm>
            <a:off x="761810" y="3966706"/>
            <a:ext cx="3526434" cy="1066087"/>
          </a:xfrm>
          <a:prstGeom prst="rect">
            <a:avLst/>
          </a:prstGeom>
          <a:noFill/>
        </p:spPr>
        <p:txBody>
          <a:bodyPr wrap="square" lIns="0" tIns="0" rIns="0" bIns="0" rtlCol="0" anchor="t"/>
          <a:lstStyle/>
          <a:p>
            <a:pPr algn="l">
              <a:lnSpc>
                <a:spcPts val="1680"/>
              </a:lnSpc>
              <a:buNone/>
            </a:pPr>
            <a:r>
              <a:rPr lang="en-US" sz="1200" dirty="0">
                <a:latin typeface="Montserrat" pitchFamily="34" charset="0"/>
                <a:ea typeface="Montserrat" pitchFamily="34" charset="-122"/>
                <a:cs typeface="Montserrat" pitchFamily="34" charset="-120"/>
              </a:rPr>
              <a:t>Es crucial definir claramente los roles y responsabilidades de cada participante en el proyecto de software para lograr una coordinación efectiva y evitar confusiones.</a:t>
            </a:r>
            <a:endParaRPr lang="en-US" dirty="0"/>
          </a:p>
        </p:txBody>
      </p:sp>
      <p:pic>
        <p:nvPicPr>
          <p:cNvPr id="6" name="Object 5">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8585" y="2629582"/>
            <a:ext cx="3894751" cy="1209373"/>
          </a:xfrm>
          <a:prstGeom prst="rect">
            <a:avLst/>
          </a:prstGeom>
        </p:spPr>
      </p:pic>
      <p:sp>
        <p:nvSpPr>
          <p:cNvPr id="7" name="Object 6"/>
          <p:cNvSpPr/>
          <p:nvPr/>
        </p:nvSpPr>
        <p:spPr>
          <a:xfrm>
            <a:off x="4488333" y="2997482"/>
            <a:ext cx="3212188" cy="460657"/>
          </a:xfrm>
          <a:prstGeom prst="rect">
            <a:avLst/>
          </a:prstGeom>
          <a:noFill/>
        </p:spPr>
        <p:txBody>
          <a:bodyPr wrap="square" lIns="0" tIns="0" rIns="0" bIns="0" rtlCol="0" anchor="t"/>
          <a:lstStyle/>
          <a:p>
            <a:pPr algn="ctr">
              <a:lnSpc>
                <a:spcPts val="1814"/>
              </a:lnSpc>
              <a:buNone/>
            </a:pPr>
            <a:r>
              <a:rPr lang="en-US" sz="1440" b="1" dirty="0">
                <a:latin typeface="Montserrat" pitchFamily="34" charset="0"/>
                <a:ea typeface="Montserrat" pitchFamily="34" charset="-122"/>
                <a:cs typeface="Montserrat" pitchFamily="34" charset="-120"/>
              </a:rPr>
              <a:t>Promover la comunicación efectiva</a:t>
            </a:r>
            <a:endParaRPr lang="en-US" b="1" dirty="0"/>
          </a:p>
        </p:txBody>
      </p:sp>
      <p:sp>
        <p:nvSpPr>
          <p:cNvPr id="8" name="Object 7"/>
          <p:cNvSpPr/>
          <p:nvPr/>
        </p:nvSpPr>
        <p:spPr>
          <a:xfrm>
            <a:off x="4443889" y="3966706"/>
            <a:ext cx="3526434" cy="1279304"/>
          </a:xfrm>
          <a:prstGeom prst="rect">
            <a:avLst/>
          </a:prstGeom>
          <a:noFill/>
        </p:spPr>
        <p:txBody>
          <a:bodyPr wrap="square" lIns="0" tIns="0" rIns="0" bIns="0" rtlCol="0" anchor="t"/>
          <a:lstStyle/>
          <a:p>
            <a:pPr algn="l">
              <a:lnSpc>
                <a:spcPts val="1680"/>
              </a:lnSpc>
              <a:buNone/>
            </a:pPr>
            <a:r>
              <a:rPr lang="en-US" sz="1200" dirty="0">
                <a:latin typeface="Montserrat" pitchFamily="34" charset="0"/>
                <a:ea typeface="Montserrat" pitchFamily="34" charset="-122"/>
                <a:cs typeface="Montserrat" pitchFamily="34" charset="-120"/>
              </a:rPr>
              <a:t>Una buena comunicación entre todos los participantes del proyecto es fundamental para mantener la alineación, resolver problemas y garantizar el progreso adecuado del desarrollo.</a:t>
            </a:r>
            <a:endParaRPr lang="en-US" dirty="0"/>
          </a:p>
        </p:txBody>
      </p:sp>
      <p:pic>
        <p:nvPicPr>
          <p:cNvPr id="9" name="Object 8">
            <a:extLs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0717" y="2629582"/>
            <a:ext cx="3894751" cy="1209373"/>
          </a:xfrm>
          <a:prstGeom prst="rect">
            <a:avLst/>
          </a:prstGeom>
        </p:spPr>
      </p:pic>
      <p:sp>
        <p:nvSpPr>
          <p:cNvPr id="10" name="Object 9"/>
          <p:cNvSpPr/>
          <p:nvPr/>
        </p:nvSpPr>
        <p:spPr>
          <a:xfrm>
            <a:off x="8170412" y="3111754"/>
            <a:ext cx="3212188"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Valorar el capital humano</a:t>
            </a:r>
            <a:endParaRPr lang="en-US" dirty="0"/>
          </a:p>
        </p:txBody>
      </p:sp>
      <p:sp>
        <p:nvSpPr>
          <p:cNvPr id="11" name="Object 10"/>
          <p:cNvSpPr/>
          <p:nvPr/>
        </p:nvSpPr>
        <p:spPr>
          <a:xfrm>
            <a:off x="8125968" y="3966706"/>
            <a:ext cx="3526434" cy="852870"/>
          </a:xfrm>
          <a:prstGeom prst="rect">
            <a:avLst/>
          </a:prstGeom>
          <a:noFill/>
        </p:spPr>
        <p:txBody>
          <a:bodyPr wrap="square" lIns="0" tIns="0" rIns="0" bIns="0" rtlCol="0" anchor="t"/>
          <a:lstStyle/>
          <a:p>
            <a:pPr algn="l">
              <a:lnSpc>
                <a:spcPts val="1680"/>
              </a:lnSpc>
              <a:buNone/>
            </a:pPr>
            <a:r>
              <a:rPr lang="en-US" sz="1200" dirty="0">
                <a:latin typeface="Montserrat" pitchFamily="34" charset="0"/>
                <a:ea typeface="Montserrat" pitchFamily="34" charset="-122"/>
                <a:cs typeface="Montserrat" pitchFamily="34" charset="-120"/>
              </a:rPr>
              <a:t>El personal altamente capacitado y motivado es el recurso más importante para lograr altos niveles de complejidad en proyectos de software exitosos.</a:t>
            </a:r>
            <a:endParaRPr lang="en-US" dirty="0"/>
          </a:p>
        </p:txBody>
      </p:sp>
    </p:spTree>
    <p:extLst>
      <p:ext uri="{BB962C8B-B14F-4D97-AF65-F5344CB8AC3E}">
        <p14:creationId xmlns:p14="http://schemas.microsoft.com/office/powerpoint/2010/main" val="213501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ROLES CLAVE</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Object 2"/>
          <p:cNvSpPr/>
          <p:nvPr/>
        </p:nvSpPr>
        <p:spPr>
          <a:xfrm>
            <a:off x="952262" y="1532546"/>
            <a:ext cx="5446938" cy="4813237"/>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Gestor del proyecto</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Responsable de planificar, organizar y supervisar el trabajo del equipo de desarrollo, gestionando tareas, recursos y plazos.</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Profesionales de software</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Aportan las capacidades técnicas necesarias para el diseño, desarrollo, pruebas e implementación del software, incluyendo programadores, analistas, arquitectos de software y expertos en control de calidad.</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Cliente</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Representa los intereses de la organización que adquiere el software. Especifica los requisitos del sistema y proporciona retroalimentación sobre la solución desarrollada.</a:t>
            </a:r>
            <a:endParaRPr lang="en-US" dirty="0"/>
          </a:p>
        </p:txBody>
      </p:sp>
      <p:sp>
        <p:nvSpPr>
          <p:cNvPr id="4" name="Object 3"/>
          <p:cNvSpPr/>
          <p:nvPr/>
        </p:nvSpPr>
        <p:spPr>
          <a:xfrm>
            <a:off x="6284928" y="1532546"/>
            <a:ext cx="5446938" cy="3096190"/>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Usuarios finales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Son las personas que interactuarán directamente con el software una vez implementado. Sus necesidades y experiencia de usuario son fundamentales para el éxito del producto.</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Gestores superiores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Toman decisiones estratégicas y definen los aspectos de negocio que afectan al proyecto de desarrollo de software, como objetivos, presupuesto y prioridades.</a:t>
            </a:r>
            <a:endParaRPr lang="en-US" dirty="0"/>
          </a:p>
        </p:txBody>
      </p:sp>
    </p:spTree>
    <p:extLst>
      <p:ext uri="{BB962C8B-B14F-4D97-AF65-F5344CB8AC3E}">
        <p14:creationId xmlns:p14="http://schemas.microsoft.com/office/powerpoint/2010/main" val="3482971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10"/>
          <p:cNvSpPr>
            <a:spLocks noGrp="1"/>
          </p:cNvSpPr>
          <p:nvPr>
            <p:ph type="title" idx="4294967295"/>
          </p:nvPr>
        </p:nvSpPr>
        <p:spPr>
          <a:xfrm>
            <a:off x="654050" y="550863"/>
            <a:ext cx="684212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COMUNICACIÓN EFECTIVA</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Object 2">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03" y="1799774"/>
            <a:ext cx="4294701" cy="1018920"/>
          </a:xfrm>
          <a:prstGeom prst="rect">
            <a:avLst/>
          </a:prstGeom>
        </p:spPr>
      </p:pic>
      <p:sp>
        <p:nvSpPr>
          <p:cNvPr id="4" name="Object 3"/>
          <p:cNvSpPr/>
          <p:nvPr/>
        </p:nvSpPr>
        <p:spPr>
          <a:xfrm>
            <a:off x="666583" y="2155385"/>
            <a:ext cx="3860485" cy="306956"/>
          </a:xfrm>
          <a:prstGeom prst="rect">
            <a:avLst/>
          </a:prstGeom>
          <a:noFill/>
        </p:spPr>
        <p:txBody>
          <a:bodyPr wrap="square" lIns="0" tIns="0" rIns="0" bIns="0" rtlCol="0" anchor="ctr"/>
          <a:lstStyle/>
          <a:p>
            <a:pPr algn="l">
              <a:lnSpc>
                <a:spcPts val="2420"/>
              </a:lnSpc>
              <a:buNone/>
            </a:pPr>
            <a:r>
              <a:rPr lang="en-US" sz="1920" b="1" dirty="0">
                <a:latin typeface="Montserrat" pitchFamily="34" charset="0"/>
                <a:ea typeface="Montserrat" pitchFamily="34" charset="-122"/>
                <a:cs typeface="Montserrat" pitchFamily="34" charset="-120"/>
              </a:rPr>
              <a:t>Comprender requisitos</a:t>
            </a:r>
            <a:endParaRPr lang="en-US" b="1" dirty="0"/>
          </a:p>
        </p:txBody>
      </p:sp>
      <p:pic>
        <p:nvPicPr>
          <p:cNvPr id="5" name="Object 4">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03" y="2894876"/>
            <a:ext cx="8941739" cy="1018920"/>
          </a:xfrm>
          <a:prstGeom prst="rect">
            <a:avLst/>
          </a:prstGeom>
        </p:spPr>
      </p:pic>
      <p:sp>
        <p:nvSpPr>
          <p:cNvPr id="6" name="Object 5"/>
          <p:cNvSpPr/>
          <p:nvPr/>
        </p:nvSpPr>
        <p:spPr>
          <a:xfrm>
            <a:off x="666583" y="3250486"/>
            <a:ext cx="8619190" cy="306956"/>
          </a:xfrm>
          <a:prstGeom prst="rect">
            <a:avLst/>
          </a:prstGeom>
          <a:noFill/>
        </p:spPr>
        <p:txBody>
          <a:bodyPr wrap="square" lIns="0" tIns="0" rIns="0" bIns="0" rtlCol="0" anchor="ctr"/>
          <a:lstStyle/>
          <a:p>
            <a:pPr algn="l">
              <a:lnSpc>
                <a:spcPts val="2420"/>
              </a:lnSpc>
              <a:buNone/>
            </a:pPr>
            <a:r>
              <a:rPr lang="en-US" sz="1920" b="1" dirty="0">
                <a:latin typeface="Montserrat" pitchFamily="34" charset="0"/>
                <a:ea typeface="Montserrat" pitchFamily="34" charset="-122"/>
                <a:cs typeface="Montserrat" pitchFamily="34" charset="-120"/>
              </a:rPr>
              <a:t>Coordinación de actividades</a:t>
            </a:r>
            <a:endParaRPr lang="en-US" b="1" dirty="0"/>
          </a:p>
        </p:txBody>
      </p:sp>
      <p:pic>
        <p:nvPicPr>
          <p:cNvPr id="7" name="Object 6">
            <a:extLs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603" y="3989977"/>
            <a:ext cx="6618220" cy="1018920"/>
          </a:xfrm>
          <a:prstGeom prst="rect">
            <a:avLst/>
          </a:prstGeom>
        </p:spPr>
      </p:pic>
      <p:sp>
        <p:nvSpPr>
          <p:cNvPr id="8" name="Object 7"/>
          <p:cNvSpPr/>
          <p:nvPr/>
        </p:nvSpPr>
        <p:spPr>
          <a:xfrm>
            <a:off x="666583" y="4345588"/>
            <a:ext cx="6239755" cy="306956"/>
          </a:xfrm>
          <a:prstGeom prst="rect">
            <a:avLst/>
          </a:prstGeom>
          <a:noFill/>
        </p:spPr>
        <p:txBody>
          <a:bodyPr wrap="square" lIns="0" tIns="0" rIns="0" bIns="0" rtlCol="0" anchor="ctr"/>
          <a:lstStyle/>
          <a:p>
            <a:pPr algn="l">
              <a:lnSpc>
                <a:spcPts val="2420"/>
              </a:lnSpc>
              <a:buNone/>
            </a:pPr>
            <a:r>
              <a:rPr lang="en-US" sz="1920" b="1" dirty="0">
                <a:latin typeface="Montserrat" pitchFamily="34" charset="0"/>
                <a:ea typeface="Montserrat" pitchFamily="34" charset="-122"/>
                <a:cs typeface="Montserrat" pitchFamily="34" charset="-120"/>
              </a:rPr>
              <a:t>Gestión de riesgos</a:t>
            </a:r>
            <a:endParaRPr lang="en-US" b="1" dirty="0"/>
          </a:p>
        </p:txBody>
      </p:sp>
      <p:pic>
        <p:nvPicPr>
          <p:cNvPr id="9" name="Object 8">
            <a:extLs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603" y="5085078"/>
            <a:ext cx="11265258" cy="1018920"/>
          </a:xfrm>
          <a:prstGeom prst="rect">
            <a:avLst/>
          </a:prstGeom>
        </p:spPr>
      </p:pic>
      <p:sp>
        <p:nvSpPr>
          <p:cNvPr id="10" name="Object 9"/>
          <p:cNvSpPr/>
          <p:nvPr/>
        </p:nvSpPr>
        <p:spPr>
          <a:xfrm>
            <a:off x="666583" y="5440689"/>
            <a:ext cx="10951012" cy="306956"/>
          </a:xfrm>
          <a:prstGeom prst="rect">
            <a:avLst/>
          </a:prstGeom>
          <a:noFill/>
        </p:spPr>
        <p:txBody>
          <a:bodyPr wrap="square" lIns="0" tIns="0" rIns="0" bIns="0" rtlCol="0" anchor="ctr"/>
          <a:lstStyle/>
          <a:p>
            <a:pPr algn="l">
              <a:lnSpc>
                <a:spcPts val="2420"/>
              </a:lnSpc>
              <a:buNone/>
            </a:pPr>
            <a:r>
              <a:rPr lang="en-US" sz="1920" b="1" dirty="0">
                <a:latin typeface="Montserrat" pitchFamily="34" charset="0"/>
                <a:ea typeface="Montserrat" pitchFamily="34" charset="-122"/>
                <a:cs typeface="Montserrat" pitchFamily="34" charset="-120"/>
              </a:rPr>
              <a:t>Adoptar un enfoque de equipo</a:t>
            </a:r>
            <a:endParaRPr lang="en-US" b="1" dirty="0"/>
          </a:p>
        </p:txBody>
      </p:sp>
    </p:spTree>
    <p:extLst>
      <p:ext uri="{BB962C8B-B14F-4D97-AF65-F5344CB8AC3E}">
        <p14:creationId xmlns:p14="http://schemas.microsoft.com/office/powerpoint/2010/main" val="2181272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algn="ctr"/>
            <a:r>
              <a:rPr lang="es-MX" dirty="0"/>
              <a:t>¡1 Cosa!</a:t>
            </a:r>
            <a:br>
              <a:rPr lang="es-MX" dirty="0"/>
            </a:br>
            <a:r>
              <a:rPr lang="es-MX" dirty="0"/>
              <a:t>¿Qué recuerdas?</a:t>
            </a:r>
            <a:endParaRPr lang="es-CL" dirty="0"/>
          </a:p>
        </p:txBody>
      </p:sp>
      <p:sp>
        <p:nvSpPr>
          <p:cNvPr id="3" name="Rectángulo 2"/>
          <p:cNvSpPr/>
          <p:nvPr/>
        </p:nvSpPr>
        <p:spPr>
          <a:xfrm>
            <a:off x="4959622" y="2114229"/>
            <a:ext cx="6849758" cy="1754326"/>
          </a:xfrm>
          <a:prstGeom prst="rect">
            <a:avLst/>
          </a:prstGeom>
        </p:spPr>
        <p:txBody>
          <a:bodyPr wrap="square">
            <a:spAutoFit/>
          </a:bodyPr>
          <a:lstStyle/>
          <a:p>
            <a:pPr algn="just"/>
            <a:r>
              <a:rPr lang="es-MX" sz="3600" b="1" dirty="0">
                <a:latin typeface="Calibri" panose="020F0502020204030204" pitchFamily="34" charset="0"/>
              </a:rPr>
              <a:t>¿Qué rescato o creo que es importante sobre </a:t>
            </a:r>
            <a:r>
              <a:rPr lang="es-MX" sz="3600" b="1">
                <a:latin typeface="Calibri" panose="020F0502020204030204" pitchFamily="34" charset="0"/>
              </a:rPr>
              <a:t>los roles </a:t>
            </a:r>
            <a:r>
              <a:rPr lang="es-MX" sz="3600" b="1" dirty="0">
                <a:latin typeface="Calibri" panose="020F0502020204030204" pitchFamily="34" charset="0"/>
              </a:rPr>
              <a:t>de la Ingeniería de Software?</a:t>
            </a:r>
            <a:endParaRPr lang="es-CL" sz="3600" b="1" dirty="0"/>
          </a:p>
        </p:txBody>
      </p:sp>
    </p:spTree>
    <p:extLst>
      <p:ext uri="{BB962C8B-B14F-4D97-AF65-F5344CB8AC3E}">
        <p14:creationId xmlns:p14="http://schemas.microsoft.com/office/powerpoint/2010/main" val="318541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A5F066-A122-A7BB-EAE9-7C27932828C3}"/>
              </a:ext>
            </a:extLst>
          </p:cNvPr>
          <p:cNvSpPr>
            <a:spLocks noGrp="1"/>
          </p:cNvSpPr>
          <p:nvPr>
            <p:ph type="title"/>
          </p:nvPr>
        </p:nvSpPr>
        <p:spPr/>
        <p:txBody>
          <a:bodyPr/>
          <a:lstStyle/>
          <a:p>
            <a:r>
              <a:rPr lang="es-CL" dirty="0"/>
              <a:t>Resumen de la clase</a:t>
            </a:r>
          </a:p>
        </p:txBody>
      </p:sp>
    </p:spTree>
    <p:extLst>
      <p:ext uri="{BB962C8B-B14F-4D97-AF65-F5344CB8AC3E}">
        <p14:creationId xmlns:p14="http://schemas.microsoft.com/office/powerpoint/2010/main" val="2326265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9B9AF8E-3B84-0932-2830-8A08A119264A}"/>
              </a:ext>
            </a:extLst>
          </p:cNvPr>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Resumen</a:t>
            </a:r>
          </a:p>
        </p:txBody>
      </p:sp>
      <p:sp>
        <p:nvSpPr>
          <p:cNvPr id="4" name="Rectángulo 3"/>
          <p:cNvSpPr/>
          <p:nvPr/>
        </p:nvSpPr>
        <p:spPr>
          <a:xfrm>
            <a:off x="530577" y="1506149"/>
            <a:ext cx="11130845" cy="4524315"/>
          </a:xfrm>
          <a:prstGeom prst="rect">
            <a:avLst/>
          </a:prstGeom>
        </p:spPr>
        <p:txBody>
          <a:bodyPr wrap="square">
            <a:spAutoFit/>
          </a:bodyPr>
          <a:lstStyle/>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Definición de Ingeniería de Software</a:t>
            </a:r>
            <a:r>
              <a:rPr lang="es-MX" dirty="0">
                <a:latin typeface="Arial" panose="020B0604020202020204" pitchFamily="34" charset="0"/>
                <a:cs typeface="Arial" panose="020B0604020202020204" pitchFamily="34" charset="0"/>
              </a:rPr>
              <a:t>: Explicación de la ingeniería de software como la aplicación de un enfoque sistemático, disciplinado y cuantificable al desarrollo, operación y mantenimiento de software.</a:t>
            </a: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Fundamentos de la Ingeniería de Software</a:t>
            </a:r>
            <a:r>
              <a:rPr lang="es-MX" dirty="0">
                <a:latin typeface="Arial" panose="020B0604020202020204" pitchFamily="34" charset="0"/>
                <a:cs typeface="Arial" panose="020B0604020202020204" pitchFamily="34" charset="0"/>
              </a:rPr>
              <a:t>: Discusión sobre los principios básicos como el ciclo de vida del software, metodologías de desarrollo (ágil, cascada, etc.), y la gestión de proyectos de software.</a:t>
            </a: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Roles en Ingeniería de Software</a:t>
            </a:r>
            <a:r>
              <a:rPr lang="es-MX" dirty="0">
                <a:latin typeface="Arial" panose="020B0604020202020204" pitchFamily="34" charset="0"/>
                <a:cs typeface="Arial" panose="020B0604020202020204" pitchFamily="34" charset="0"/>
              </a:rPr>
              <a:t>: Descripción de los roles clave como desarrolladores, </a:t>
            </a:r>
            <a:r>
              <a:rPr lang="es-MX" dirty="0" err="1">
                <a:latin typeface="Arial" panose="020B0604020202020204" pitchFamily="34" charset="0"/>
                <a:cs typeface="Arial" panose="020B0604020202020204" pitchFamily="34" charset="0"/>
              </a:rPr>
              <a:t>testers</a:t>
            </a:r>
            <a:r>
              <a:rPr lang="es-MX" dirty="0">
                <a:latin typeface="Arial" panose="020B0604020202020204" pitchFamily="34" charset="0"/>
                <a:cs typeface="Arial" panose="020B0604020202020204" pitchFamily="34" charset="0"/>
              </a:rPr>
              <a:t>, arquitectos de software y gerentes de proyecto, destacando cómo cada uno contribuye al proceso de desarrollo.</a:t>
            </a: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Impacto de los Productos de Software en la Sociedad: </a:t>
            </a:r>
            <a:r>
              <a:rPr lang="es-MX" dirty="0">
                <a:latin typeface="Arial" panose="020B0604020202020204" pitchFamily="34" charset="0"/>
                <a:cs typeface="Arial" panose="020B0604020202020204" pitchFamily="34" charset="0"/>
              </a:rPr>
              <a:t>Análisis de cómo los productos de software facilitan actividades diarias y han transformado sectores como la educación, la salud y el comercio.</a:t>
            </a: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Importancia del Software en Organizaciones</a:t>
            </a:r>
            <a:r>
              <a:rPr lang="es-MX" dirty="0">
                <a:latin typeface="Arial" panose="020B0604020202020204" pitchFamily="34" charset="0"/>
                <a:cs typeface="Arial" panose="020B0604020202020204" pitchFamily="34" charset="0"/>
              </a:rPr>
              <a:t>: Exploración del papel crítico del software en la eficiencia operacional, la ventaja competitiva y la innovación dentro de las organizaciones modernas.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9B9AF8E-3B84-0932-2830-8A08A119264A}"/>
              </a:ext>
            </a:extLst>
          </p:cNvPr>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Próxima clase</a:t>
            </a:r>
          </a:p>
        </p:txBody>
      </p:sp>
      <p:sp>
        <p:nvSpPr>
          <p:cNvPr id="4" name="Rectángulo 3"/>
          <p:cNvSpPr/>
          <p:nvPr/>
        </p:nvSpPr>
        <p:spPr>
          <a:xfrm>
            <a:off x="530577" y="1506149"/>
            <a:ext cx="11130845" cy="954107"/>
          </a:xfrm>
          <a:prstGeom prst="rect">
            <a:avLst/>
          </a:prstGeom>
        </p:spPr>
        <p:txBody>
          <a:bodyPr wrap="square">
            <a:spAutoFit/>
          </a:bodyPr>
          <a:lstStyle/>
          <a:p>
            <a:pPr marL="285750" indent="-285750" algn="just">
              <a:buFont typeface="Arial" panose="020B0604020202020204" pitchFamily="34" charset="0"/>
              <a:buChar char="•"/>
            </a:pPr>
            <a:r>
              <a:rPr lang="es-MX" sz="2800" dirty="0">
                <a:latin typeface="Arial" panose="020B0604020202020204" pitchFamily="34" charset="0"/>
                <a:cs typeface="Arial" panose="020B0604020202020204" pitchFamily="34" charset="0"/>
              </a:rPr>
              <a:t>La próxima clase trabajaremos en una actividad práctica basada en un caso a desarrollar en equipos.</a:t>
            </a:r>
            <a:endParaRPr lang="en-US" sz="2800" dirty="0">
              <a:latin typeface="Arial" panose="020B0604020202020204" pitchFamily="34" charset="0"/>
              <a:cs typeface="Arial" panose="020B0604020202020204" pitchFamily="34" charset="0"/>
            </a:endParaRPr>
          </a:p>
        </p:txBody>
      </p:sp>
      <p:pic>
        <p:nvPicPr>
          <p:cNvPr id="2050" name="Picture 2">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753" y="2568323"/>
            <a:ext cx="5714647" cy="363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210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algn="ctr"/>
            <a:r>
              <a:rPr lang="es-MX" dirty="0"/>
              <a:t>Demuestra lo que aprendiste</a:t>
            </a:r>
            <a:endParaRPr lang="es-CL" dirty="0"/>
          </a:p>
        </p:txBody>
      </p:sp>
      <p:pic>
        <p:nvPicPr>
          <p:cNvPr id="1026" name="Picture 2" descr="Socrative – HUMANIDADES Y N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574" y="2040990"/>
            <a:ext cx="4958506" cy="182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9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CB314-CE82-65BE-C60F-1EA15F855AB8}"/>
              </a:ext>
            </a:extLst>
          </p:cNvPr>
          <p:cNvSpPr>
            <a:spLocks noGrp="1"/>
          </p:cNvSpPr>
          <p:nvPr>
            <p:ph type="title"/>
          </p:nvPr>
        </p:nvSpPr>
        <p:spPr/>
        <p:txBody>
          <a:bodyPr/>
          <a:lstStyle/>
          <a:p>
            <a:r>
              <a:rPr lang="es-CL" dirty="0"/>
              <a:t>Bibliografía</a:t>
            </a:r>
          </a:p>
        </p:txBody>
      </p:sp>
    </p:spTree>
    <p:extLst>
      <p:ext uri="{BB962C8B-B14F-4D97-AF65-F5344CB8AC3E}">
        <p14:creationId xmlns:p14="http://schemas.microsoft.com/office/powerpoint/2010/main" val="3875522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6" y="2562501"/>
            <a:ext cx="2863732" cy="1306054"/>
          </a:xfrm>
        </p:spPr>
        <p:txBody>
          <a:bodyPr>
            <a:normAutofit fontScale="90000"/>
          </a:bodyPr>
          <a:lstStyle/>
          <a:p>
            <a:r>
              <a:rPr lang="es-MX" dirty="0"/>
              <a:t>¿Es importante un producto de software?</a:t>
            </a:r>
            <a:br>
              <a:rPr lang="es-MX" dirty="0"/>
            </a:br>
            <a:endParaRPr lang="es-CL" dirty="0"/>
          </a:p>
        </p:txBody>
      </p:sp>
      <p:pic>
        <p:nvPicPr>
          <p:cNvPr id="3" name="video-name">
            <a:hlinkClick r:id="" action="ppaction://media"/>
            <a:extLs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33217" y="1015932"/>
            <a:ext cx="8258783" cy="4645565"/>
          </a:xfrm>
          <a:prstGeom prst="rect">
            <a:avLst/>
          </a:prstGeom>
        </p:spPr>
      </p:pic>
    </p:spTree>
    <p:extLst>
      <p:ext uri="{BB962C8B-B14F-4D97-AF65-F5344CB8AC3E}">
        <p14:creationId xmlns:p14="http://schemas.microsoft.com/office/powerpoint/2010/main" val="31628373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9B9AF8E-3B84-0932-2830-8A08A119264A}"/>
              </a:ext>
            </a:extLst>
          </p:cNvPr>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Bibliografía</a:t>
            </a:r>
          </a:p>
        </p:txBody>
      </p:sp>
      <p:sp>
        <p:nvSpPr>
          <p:cNvPr id="4" name="Rectángulo 3"/>
          <p:cNvSpPr/>
          <p:nvPr/>
        </p:nvSpPr>
        <p:spPr>
          <a:xfrm>
            <a:off x="530577" y="1506149"/>
            <a:ext cx="11130845" cy="1200329"/>
          </a:xfrm>
          <a:prstGeom prst="rect">
            <a:avLst/>
          </a:prstGeom>
        </p:spPr>
        <p:txBody>
          <a:bodyPr wrap="square">
            <a:spAutoFit/>
          </a:bodyPr>
          <a:lstStyle/>
          <a:p>
            <a:pPr marL="285750" indent="-285750" algn="just">
              <a:buFont typeface="Arial" panose="020B0604020202020204" pitchFamily="34" charset="0"/>
              <a:buChar char="•"/>
            </a:pPr>
            <a:r>
              <a:rPr lang="es-CL" sz="2400" dirty="0" err="1">
                <a:latin typeface="Arial" panose="020B0604020202020204" pitchFamily="34" charset="0"/>
                <a:cs typeface="Arial" panose="020B0604020202020204" pitchFamily="34" charset="0"/>
              </a:rPr>
              <a:t>Pressman</a:t>
            </a:r>
            <a:r>
              <a:rPr lang="es-CL" sz="2400" dirty="0">
                <a:latin typeface="Arial" panose="020B0604020202020204" pitchFamily="34" charset="0"/>
                <a:cs typeface="Arial" panose="020B0604020202020204" pitchFamily="34" charset="0"/>
              </a:rPr>
              <a:t>, R. S., &amp; </a:t>
            </a:r>
            <a:r>
              <a:rPr lang="es-CL" sz="2400" dirty="0" err="1">
                <a:latin typeface="Arial" panose="020B0604020202020204" pitchFamily="34" charset="0"/>
                <a:cs typeface="Arial" panose="020B0604020202020204" pitchFamily="34" charset="0"/>
              </a:rPr>
              <a:t>Maxim</a:t>
            </a:r>
            <a:r>
              <a:rPr lang="es-CL" sz="2400" dirty="0">
                <a:latin typeface="Arial" panose="020B0604020202020204" pitchFamily="34" charset="0"/>
                <a:cs typeface="Arial" panose="020B0604020202020204" pitchFamily="34" charset="0"/>
              </a:rPr>
              <a:t>, B. R. (2021). Modelos de procesos de software. En Ingeniería de software: Un enfoque práctico (9na ed., pp. 50-74). McGraw-Hill </a:t>
            </a:r>
            <a:r>
              <a:rPr lang="es-CL" sz="2400" dirty="0" err="1">
                <a:latin typeface="Arial" panose="020B0604020202020204" pitchFamily="34" charset="0"/>
                <a:cs typeface="Arial" panose="020B0604020202020204" pitchFamily="34" charset="0"/>
              </a:rPr>
              <a:t>Education</a:t>
            </a:r>
            <a:r>
              <a:rPr lang="es-CL" sz="2400" dirty="0">
                <a:latin typeface="Arial" panose="020B0604020202020204" pitchFamily="34" charset="0"/>
                <a:cs typeface="Arial" panose="020B0604020202020204" pitchFamily="34" charset="0"/>
              </a:rPr>
              <a:t>.</a:t>
            </a:r>
            <a:r>
              <a:rPr lang="es-MX"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516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124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C183D7F6-B498-43B3-948B-1728B52AA6E4}">
                <adec:decorative xmlns:adec="http://schemas.microsoft.com/office/drawing/2017/decorative" val="1"/>
              </a:ext>
            </a:extLst>
          </p:cNvPr>
          <p:cNvPicPr>
            <a:picLocks noChangeAspect="1"/>
          </p:cNvPicPr>
          <p:nvPr/>
        </p:nvPicPr>
        <p:blipFill>
          <a:blip r:embed="rId3"/>
          <a:srcRect l="24287" r="24287"/>
          <a:stretch/>
        </p:blipFill>
        <p:spPr>
          <a:xfrm>
            <a:off x="8137269" y="0"/>
            <a:ext cx="4054731" cy="5913546"/>
          </a:xfrm>
          <a:prstGeom prst="rect">
            <a:avLst/>
          </a:prstGeom>
        </p:spPr>
      </p:pic>
      <p:sp>
        <p:nvSpPr>
          <p:cNvPr id="6" name="Marcador de texto 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Definición de Ingeniería de Software</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Object 4"/>
          <p:cNvSpPr/>
          <p:nvPr/>
        </p:nvSpPr>
        <p:spPr>
          <a:xfrm>
            <a:off x="1327695" y="2189012"/>
            <a:ext cx="5012221" cy="1535522"/>
          </a:xfrm>
          <a:prstGeom prst="rect">
            <a:avLst/>
          </a:prstGeom>
          <a:noFill/>
        </p:spPr>
        <p:txBody>
          <a:bodyPr wrap="square" lIns="0" tIns="0" rIns="0" bIns="0" rtlCol="0" anchor="t"/>
          <a:lstStyle/>
          <a:p>
            <a:pPr algn="just">
              <a:lnSpc>
                <a:spcPts val="2016"/>
              </a:lnSpc>
              <a:spcBef>
                <a:spcPts val="836"/>
              </a:spcBef>
              <a:buNone/>
            </a:pPr>
            <a:r>
              <a:rPr lang="en-US" dirty="0">
                <a:solidFill>
                  <a:srgbClr val="5A5A4C"/>
                </a:solidFill>
                <a:latin typeface="Arial" panose="020B0604020202020204" pitchFamily="34" charset="0"/>
                <a:ea typeface="Montserrat" pitchFamily="34" charset="-122"/>
                <a:cs typeface="Arial" panose="020B0604020202020204" pitchFamily="34" charset="0"/>
              </a:rPr>
              <a:t>La </a:t>
            </a:r>
            <a:r>
              <a:rPr lang="en-US" b="1" dirty="0">
                <a:solidFill>
                  <a:srgbClr val="4E7CDD"/>
                </a:solidFill>
                <a:latin typeface="Arial" panose="020B0604020202020204" pitchFamily="34" charset="0"/>
                <a:ea typeface="Montserrat" pitchFamily="34" charset="-122"/>
                <a:cs typeface="Arial" panose="020B0604020202020204" pitchFamily="34" charset="0"/>
              </a:rPr>
              <a:t>ingeniería de software </a:t>
            </a:r>
            <a:r>
              <a:rPr lang="en-US" dirty="0">
                <a:solidFill>
                  <a:srgbClr val="5A5A4C"/>
                </a:solidFill>
                <a:latin typeface="Arial" panose="020B0604020202020204" pitchFamily="34" charset="0"/>
                <a:ea typeface="Montserrat" pitchFamily="34" charset="-122"/>
                <a:cs typeface="Arial" panose="020B0604020202020204" pitchFamily="34" charset="0"/>
              </a:rPr>
              <a:t>es una </a:t>
            </a:r>
            <a:r>
              <a:rPr lang="en-US" b="1" dirty="0">
                <a:solidFill>
                  <a:srgbClr val="4E7CDD"/>
                </a:solidFill>
                <a:latin typeface="Arial" panose="020B0604020202020204" pitchFamily="34" charset="0"/>
                <a:ea typeface="Montserrat" pitchFamily="34" charset="-122"/>
                <a:cs typeface="Arial" panose="020B0604020202020204" pitchFamily="34" charset="0"/>
              </a:rPr>
              <a:t>disciplina</a:t>
            </a:r>
            <a:r>
              <a:rPr lang="en-US" dirty="0">
                <a:solidFill>
                  <a:srgbClr val="5A5A4C"/>
                </a:solidFill>
                <a:latin typeface="Arial" panose="020B0604020202020204" pitchFamily="34" charset="0"/>
                <a:ea typeface="Montserrat" pitchFamily="34" charset="-122"/>
                <a:cs typeface="Arial" panose="020B0604020202020204" pitchFamily="34" charset="0"/>
              </a:rPr>
              <a:t> que se ocupa de todos los aspectos de la </a:t>
            </a:r>
            <a:r>
              <a:rPr lang="en-US" b="1" dirty="0">
                <a:solidFill>
                  <a:srgbClr val="4E7CDD"/>
                </a:solidFill>
                <a:latin typeface="Arial" panose="020B0604020202020204" pitchFamily="34" charset="0"/>
                <a:ea typeface="Montserrat" pitchFamily="34" charset="-122"/>
                <a:cs typeface="Arial" panose="020B0604020202020204" pitchFamily="34" charset="0"/>
              </a:rPr>
              <a:t>producción</a:t>
            </a:r>
            <a:r>
              <a:rPr lang="en-US" dirty="0">
                <a:solidFill>
                  <a:srgbClr val="5A5A4C"/>
                </a:solidFill>
                <a:latin typeface="Arial" panose="020B0604020202020204" pitchFamily="34" charset="0"/>
                <a:ea typeface="Montserrat" pitchFamily="34" charset="-122"/>
                <a:cs typeface="Arial" panose="020B0604020202020204" pitchFamily="34" charset="0"/>
              </a:rPr>
              <a:t> de </a:t>
            </a:r>
            <a:r>
              <a:rPr lang="en-US" b="1" dirty="0">
                <a:solidFill>
                  <a:srgbClr val="4E7CDD"/>
                </a:solidFill>
                <a:latin typeface="Arial" panose="020B0604020202020204" pitchFamily="34" charset="0"/>
                <a:ea typeface="Montserrat" pitchFamily="34" charset="-122"/>
                <a:cs typeface="Arial" panose="020B0604020202020204" pitchFamily="34" charset="0"/>
              </a:rPr>
              <a:t>software</a:t>
            </a:r>
            <a:r>
              <a:rPr lang="en-US" dirty="0">
                <a:solidFill>
                  <a:srgbClr val="5A5A4C"/>
                </a:solidFill>
                <a:latin typeface="Arial" panose="020B0604020202020204" pitchFamily="34" charset="0"/>
                <a:ea typeface="Montserrat" pitchFamily="34" charset="-122"/>
                <a:cs typeface="Arial" panose="020B0604020202020204" pitchFamily="34" charset="0"/>
              </a:rPr>
              <a:t>, desde la etapa inicial de especificación del sistema hasta el mantenimiento de la aplicación después de que entra en operación. Es de crucial importancia para garantizar que los sistemas informáticos sean confiables, eficientes y satisfagan los </a:t>
            </a:r>
            <a:r>
              <a:rPr lang="en-US" b="1" dirty="0">
                <a:solidFill>
                  <a:srgbClr val="4E7CDD"/>
                </a:solidFill>
                <a:latin typeface="Arial" panose="020B0604020202020204" pitchFamily="34" charset="0"/>
                <a:ea typeface="Montserrat" pitchFamily="34" charset="-122"/>
                <a:cs typeface="Arial" panose="020B0604020202020204" pitchFamily="34" charset="0"/>
              </a:rPr>
              <a:t>requisitos y necesidades </a:t>
            </a:r>
            <a:r>
              <a:rPr lang="en-US" dirty="0">
                <a:solidFill>
                  <a:srgbClr val="5A5A4C"/>
                </a:solidFill>
                <a:latin typeface="Arial" panose="020B0604020202020204" pitchFamily="34" charset="0"/>
                <a:ea typeface="Montserrat" pitchFamily="34" charset="-122"/>
                <a:cs typeface="Arial" panose="020B0604020202020204" pitchFamily="34" charset="0"/>
              </a:rPr>
              <a:t>de los usuarios.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74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Marcador de texto 38"/>
          <p:cNvSpPr>
            <a:spLocks noGrp="1"/>
          </p:cNvSpPr>
          <p:nvPr>
            <p:ph type="title" idx="4294967295"/>
          </p:nvPr>
        </p:nvSpPr>
        <p:spPr>
          <a:xfrm>
            <a:off x="654050" y="550863"/>
            <a:ext cx="8489950"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Historia de la Ingeniería de Software</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Object 2">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3241973"/>
            <a:ext cx="12207997" cy="38090"/>
          </a:xfrm>
          <a:prstGeom prst="rect">
            <a:avLst/>
          </a:prstGeom>
        </p:spPr>
      </p:pic>
      <p:pic>
        <p:nvPicPr>
          <p:cNvPr id="4" name="Object 3">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1252" y="2104020"/>
            <a:ext cx="9523" cy="1152237"/>
          </a:xfrm>
          <a:prstGeom prst="rect">
            <a:avLst/>
          </a:prstGeom>
        </p:spPr>
      </p:pic>
      <p:pic>
        <p:nvPicPr>
          <p:cNvPr id="5" name="Object 4">
            <a:extLs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54116" y="3194360"/>
            <a:ext cx="123794" cy="114271"/>
          </a:xfrm>
          <a:prstGeom prst="rect">
            <a:avLst/>
          </a:prstGeom>
        </p:spPr>
      </p:pic>
      <p:pic>
        <p:nvPicPr>
          <p:cNvPr id="6" name="Object 5">
            <a:extLs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12982" y="3251496"/>
            <a:ext cx="9523" cy="1076056"/>
          </a:xfrm>
          <a:prstGeom prst="rect">
            <a:avLst/>
          </a:prstGeom>
        </p:spPr>
      </p:pic>
      <p:pic>
        <p:nvPicPr>
          <p:cNvPr id="7" name="Object 6">
            <a:extLs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55846" y="3194360"/>
            <a:ext cx="123794" cy="114271"/>
          </a:xfrm>
          <a:prstGeom prst="rect">
            <a:avLst/>
          </a:prstGeom>
        </p:spPr>
      </p:pic>
      <p:pic>
        <p:nvPicPr>
          <p:cNvPr id="8" name="Object 7">
            <a:extLs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14711" y="1644268"/>
            <a:ext cx="9523" cy="1609323"/>
          </a:xfrm>
          <a:prstGeom prst="rect">
            <a:avLst/>
          </a:prstGeom>
        </p:spPr>
      </p:pic>
      <p:pic>
        <p:nvPicPr>
          <p:cNvPr id="9" name="Object 8">
            <a:extLs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57575" y="3194360"/>
            <a:ext cx="123794" cy="114271"/>
          </a:xfrm>
          <a:prstGeom prst="rect">
            <a:avLst/>
          </a:prstGeom>
        </p:spPr>
      </p:pic>
      <p:pic>
        <p:nvPicPr>
          <p:cNvPr id="10" name="Object 9">
            <a:extLs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16441" y="3251496"/>
            <a:ext cx="9523" cy="866558"/>
          </a:xfrm>
          <a:prstGeom prst="rect">
            <a:avLst/>
          </a:prstGeom>
        </p:spPr>
      </p:pic>
      <p:pic>
        <p:nvPicPr>
          <p:cNvPr id="11" name="Object 10">
            <a:extLs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59305" y="3194360"/>
            <a:ext cx="123794" cy="114271"/>
          </a:xfrm>
          <a:prstGeom prst="rect">
            <a:avLst/>
          </a:prstGeom>
        </p:spPr>
      </p:pic>
      <p:pic>
        <p:nvPicPr>
          <p:cNvPr id="12" name="Object 11">
            <a:extLs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21"/>
              </a:ext>
            </a:extLst>
          </a:blip>
          <a:stretch>
            <a:fillRect/>
          </a:stretch>
        </p:blipFill>
        <p:spPr>
          <a:xfrm>
            <a:off x="7018170" y="1644268"/>
            <a:ext cx="9523" cy="1609323"/>
          </a:xfrm>
          <a:prstGeom prst="rect">
            <a:avLst/>
          </a:prstGeom>
        </p:spPr>
      </p:pic>
      <p:pic>
        <p:nvPicPr>
          <p:cNvPr id="13" name="Object 12">
            <a:extLs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22"/>
              </a:ext>
            </a:extLst>
          </a:blip>
          <a:stretch>
            <a:fillRect/>
          </a:stretch>
        </p:blipFill>
        <p:spPr>
          <a:xfrm>
            <a:off x="6961034" y="3194360"/>
            <a:ext cx="123794" cy="114271"/>
          </a:xfrm>
          <a:prstGeom prst="rect">
            <a:avLst/>
          </a:prstGeom>
        </p:spPr>
      </p:pic>
      <p:pic>
        <p:nvPicPr>
          <p:cNvPr id="14" name="Object 13">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23"/>
              </a:ext>
            </a:extLst>
          </a:blip>
          <a:stretch>
            <a:fillRect/>
          </a:stretch>
        </p:blipFill>
        <p:spPr>
          <a:xfrm>
            <a:off x="8419900" y="3251496"/>
            <a:ext cx="9523" cy="1152237"/>
          </a:xfrm>
          <a:prstGeom prst="rect">
            <a:avLst/>
          </a:prstGeom>
        </p:spPr>
      </p:pic>
      <p:pic>
        <p:nvPicPr>
          <p:cNvPr id="15" name="Object 14">
            <a:extLs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24"/>
              </a:ext>
            </a:extLst>
          </a:blip>
          <a:stretch>
            <a:fillRect/>
          </a:stretch>
        </p:blipFill>
        <p:spPr>
          <a:xfrm>
            <a:off x="8362763" y="3194360"/>
            <a:ext cx="123794" cy="114271"/>
          </a:xfrm>
          <a:prstGeom prst="rect">
            <a:avLst/>
          </a:prstGeom>
        </p:spPr>
      </p:pic>
      <p:pic>
        <p:nvPicPr>
          <p:cNvPr id="16" name="Object 15">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25"/>
              </a:ext>
            </a:extLst>
          </a:blip>
          <a:stretch>
            <a:fillRect/>
          </a:stretch>
        </p:blipFill>
        <p:spPr>
          <a:xfrm>
            <a:off x="9821633" y="2104020"/>
            <a:ext cx="9523" cy="1152237"/>
          </a:xfrm>
          <a:prstGeom prst="rect">
            <a:avLst/>
          </a:prstGeom>
        </p:spPr>
      </p:pic>
      <p:pic>
        <p:nvPicPr>
          <p:cNvPr id="17" name="Object 16">
            <a:extLs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764496" y="3194360"/>
            <a:ext cx="123794" cy="114271"/>
          </a:xfrm>
          <a:prstGeom prst="rect">
            <a:avLst/>
          </a:prstGeom>
        </p:spPr>
      </p:pic>
      <p:sp>
        <p:nvSpPr>
          <p:cNvPr id="18" name="Object 17">
            <a:extLst>
              <a:ext uri="{C183D7F6-B498-43B3-948B-1728B52AA6E4}">
                <adec:decorative xmlns:adec="http://schemas.microsoft.com/office/drawing/2017/decorative" val="1"/>
              </a:ext>
            </a:extLst>
          </p:cNvPr>
          <p:cNvSpPr/>
          <p:nvPr/>
        </p:nvSpPr>
        <p:spPr>
          <a:xfrm>
            <a:off x="1344475" y="1970704"/>
            <a:ext cx="133317" cy="133316"/>
          </a:xfrm>
          <a:prstGeom prst="ellipse">
            <a:avLst/>
          </a:prstGeom>
          <a:solidFill>
            <a:srgbClr val="62A8BB"/>
          </a:solidFill>
        </p:spPr>
        <p:txBody>
          <a:bodyPr/>
          <a:lstStyle/>
          <a:p>
            <a:endParaRPr lang="es-CL"/>
          </a:p>
        </p:txBody>
      </p:sp>
      <p:sp>
        <p:nvSpPr>
          <p:cNvPr id="19" name="Object 18"/>
          <p:cNvSpPr/>
          <p:nvPr/>
        </p:nvSpPr>
        <p:spPr>
          <a:xfrm>
            <a:off x="1641435" y="1922186"/>
            <a:ext cx="618018" cy="230328"/>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1968</a:t>
            </a:r>
            <a:endParaRPr lang="en-US" dirty="0"/>
          </a:p>
        </p:txBody>
      </p:sp>
      <p:sp>
        <p:nvSpPr>
          <p:cNvPr id="20" name="Object 19"/>
          <p:cNvSpPr/>
          <p:nvPr/>
        </p:nvSpPr>
        <p:spPr>
          <a:xfrm>
            <a:off x="1641434" y="2238367"/>
            <a:ext cx="1092037" cy="216799"/>
          </a:xfrm>
          <a:prstGeom prst="rect">
            <a:avLst/>
          </a:prstGeom>
          <a:noFill/>
        </p:spPr>
        <p:txBody>
          <a:bodyPr wrap="square" lIns="0" tIns="0" rIns="0" bIns="0" rtlCol="0" anchor="t"/>
          <a:lstStyle/>
          <a:p>
            <a:pPr algn="l">
              <a:lnSpc>
                <a:spcPts val="1680"/>
              </a:lnSpc>
              <a:spcBef>
                <a:spcPts val="663"/>
              </a:spcBef>
              <a:buNone/>
            </a:pPr>
            <a:r>
              <a:rPr lang="en-US" sz="1200" dirty="0" err="1">
                <a:solidFill>
                  <a:srgbClr val="5A5A4C"/>
                </a:solidFill>
                <a:latin typeface="Montserrat" pitchFamily="34" charset="0"/>
                <a:ea typeface="Montserrat" pitchFamily="34" charset="-122"/>
                <a:cs typeface="Montserrat" pitchFamily="34" charset="-120"/>
              </a:rPr>
              <a:t>Nace</a:t>
            </a:r>
            <a:r>
              <a:rPr lang="en-US" sz="1200" dirty="0">
                <a:solidFill>
                  <a:srgbClr val="5A5A4C"/>
                </a:solidFill>
                <a:latin typeface="Montserrat" pitchFamily="34" charset="0"/>
                <a:ea typeface="Montserrat" pitchFamily="34" charset="-122"/>
                <a:cs typeface="Montserrat" pitchFamily="34" charset="-120"/>
              </a:rPr>
              <a:t> la </a:t>
            </a:r>
            <a:r>
              <a:rPr lang="en-US" sz="1200" dirty="0" err="1">
                <a:solidFill>
                  <a:srgbClr val="5A5A4C"/>
                </a:solidFill>
                <a:latin typeface="Montserrat" pitchFamily="34" charset="0"/>
                <a:ea typeface="Montserrat" pitchFamily="34" charset="-122"/>
                <a:cs typeface="Montserrat" pitchFamily="34" charset="-120"/>
              </a:rPr>
              <a:t>Ingeniería</a:t>
            </a:r>
            <a:r>
              <a:rPr lang="en-US" sz="1200" dirty="0">
                <a:solidFill>
                  <a:srgbClr val="5A5A4C"/>
                </a:solidFill>
                <a:latin typeface="Montserrat" pitchFamily="34" charset="0"/>
                <a:ea typeface="Montserrat" pitchFamily="34" charset="-122"/>
                <a:cs typeface="Montserrat" pitchFamily="34" charset="-120"/>
              </a:rPr>
              <a:t> de Software</a:t>
            </a:r>
            <a:endParaRPr lang="en-US" dirty="0"/>
          </a:p>
        </p:txBody>
      </p:sp>
      <p:sp>
        <p:nvSpPr>
          <p:cNvPr id="21" name="Object 20">
            <a:extLst>
              <a:ext uri="{C183D7F6-B498-43B3-948B-1728B52AA6E4}">
                <adec:decorative xmlns:adec="http://schemas.microsoft.com/office/drawing/2017/decorative" val="1"/>
              </a:ext>
            </a:extLst>
          </p:cNvPr>
          <p:cNvSpPr/>
          <p:nvPr/>
        </p:nvSpPr>
        <p:spPr>
          <a:xfrm>
            <a:off x="2746235" y="4324873"/>
            <a:ext cx="133317" cy="133317"/>
          </a:xfrm>
          <a:prstGeom prst="ellipse">
            <a:avLst/>
          </a:prstGeom>
          <a:solidFill>
            <a:srgbClr val="F0B356"/>
          </a:solidFill>
        </p:spPr>
        <p:txBody>
          <a:bodyPr/>
          <a:lstStyle/>
          <a:p>
            <a:endParaRPr lang="es-CL"/>
          </a:p>
        </p:txBody>
      </p:sp>
      <p:sp>
        <p:nvSpPr>
          <p:cNvPr id="22" name="Object 21"/>
          <p:cNvSpPr/>
          <p:nvPr/>
        </p:nvSpPr>
        <p:spPr>
          <a:xfrm>
            <a:off x="2974866" y="4276368"/>
            <a:ext cx="1958803" cy="230328"/>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1970</a:t>
            </a:r>
            <a:endParaRPr lang="en-US" dirty="0"/>
          </a:p>
        </p:txBody>
      </p:sp>
      <p:sp>
        <p:nvSpPr>
          <p:cNvPr id="23" name="Object 22"/>
          <p:cNvSpPr/>
          <p:nvPr/>
        </p:nvSpPr>
        <p:spPr>
          <a:xfrm>
            <a:off x="2974866" y="4592548"/>
            <a:ext cx="1958803" cy="1066087"/>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Se publica el libro "Software Engineering" de Winston W. Royce, introduciendo el modelo de cascada.</a:t>
            </a:r>
            <a:endParaRPr lang="en-US" dirty="0"/>
          </a:p>
        </p:txBody>
      </p:sp>
      <p:sp>
        <p:nvSpPr>
          <p:cNvPr id="24" name="Object 23">
            <a:extLst>
              <a:ext uri="{C183D7F6-B498-43B3-948B-1728B52AA6E4}">
                <adec:decorative xmlns:adec="http://schemas.microsoft.com/office/drawing/2017/decorative" val="1"/>
              </a:ext>
            </a:extLst>
          </p:cNvPr>
          <p:cNvSpPr/>
          <p:nvPr/>
        </p:nvSpPr>
        <p:spPr>
          <a:xfrm>
            <a:off x="4147995" y="1510940"/>
            <a:ext cx="133317" cy="133317"/>
          </a:xfrm>
          <a:prstGeom prst="ellipse">
            <a:avLst/>
          </a:prstGeom>
          <a:solidFill>
            <a:srgbClr val="E66922"/>
          </a:solidFill>
        </p:spPr>
        <p:txBody>
          <a:bodyPr/>
          <a:lstStyle/>
          <a:p>
            <a:endParaRPr lang="es-CL"/>
          </a:p>
        </p:txBody>
      </p:sp>
      <p:sp>
        <p:nvSpPr>
          <p:cNvPr id="25" name="Object 24"/>
          <p:cNvSpPr/>
          <p:nvPr/>
        </p:nvSpPr>
        <p:spPr>
          <a:xfrm>
            <a:off x="4444894" y="1462434"/>
            <a:ext cx="1948328" cy="230328"/>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1976</a:t>
            </a:r>
            <a:endParaRPr lang="en-US" dirty="0"/>
          </a:p>
        </p:txBody>
      </p:sp>
      <p:sp>
        <p:nvSpPr>
          <p:cNvPr id="26" name="Object 25"/>
          <p:cNvSpPr/>
          <p:nvPr/>
        </p:nvSpPr>
        <p:spPr>
          <a:xfrm>
            <a:off x="4444894" y="1778614"/>
            <a:ext cx="1948328" cy="1279304"/>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Se publica el influyente libro "Structured Programming" de Edsger W. Dijkstra, promoviendo el diseño estructurado.</a:t>
            </a:r>
            <a:endParaRPr lang="en-US" dirty="0"/>
          </a:p>
        </p:txBody>
      </p:sp>
      <p:sp>
        <p:nvSpPr>
          <p:cNvPr id="27" name="Object 26">
            <a:extLst>
              <a:ext uri="{C183D7F6-B498-43B3-948B-1728B52AA6E4}">
                <adec:decorative xmlns:adec="http://schemas.microsoft.com/office/drawing/2017/decorative" val="1"/>
              </a:ext>
            </a:extLst>
          </p:cNvPr>
          <p:cNvSpPr/>
          <p:nvPr/>
        </p:nvSpPr>
        <p:spPr>
          <a:xfrm>
            <a:off x="5549752" y="4115376"/>
            <a:ext cx="133317" cy="133317"/>
          </a:xfrm>
          <a:prstGeom prst="ellipse">
            <a:avLst/>
          </a:prstGeom>
          <a:solidFill>
            <a:srgbClr val="14558C"/>
          </a:solidFill>
        </p:spPr>
        <p:txBody>
          <a:bodyPr/>
          <a:lstStyle/>
          <a:p>
            <a:endParaRPr lang="es-CL"/>
          </a:p>
        </p:txBody>
      </p:sp>
      <p:sp>
        <p:nvSpPr>
          <p:cNvPr id="28" name="Object 27"/>
          <p:cNvSpPr/>
          <p:nvPr/>
        </p:nvSpPr>
        <p:spPr>
          <a:xfrm>
            <a:off x="5778325" y="4066870"/>
            <a:ext cx="1738830" cy="230328"/>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1995</a:t>
            </a:r>
            <a:endParaRPr lang="en-US" dirty="0"/>
          </a:p>
        </p:txBody>
      </p:sp>
      <p:sp>
        <p:nvSpPr>
          <p:cNvPr id="29" name="Object 28"/>
          <p:cNvSpPr/>
          <p:nvPr/>
        </p:nvSpPr>
        <p:spPr>
          <a:xfrm>
            <a:off x="5778325" y="4383051"/>
            <a:ext cx="1738830" cy="1279304"/>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Microsoft lanza el modelo de proceso Métrica v3, estandarizando las etapas del desarrollo de software.</a:t>
            </a:r>
            <a:endParaRPr lang="en-US" dirty="0"/>
          </a:p>
        </p:txBody>
      </p:sp>
      <p:sp>
        <p:nvSpPr>
          <p:cNvPr id="30" name="Object 29">
            <a:extLst>
              <a:ext uri="{C183D7F6-B498-43B3-948B-1728B52AA6E4}">
                <adec:decorative xmlns:adec="http://schemas.microsoft.com/office/drawing/2017/decorative" val="1"/>
              </a:ext>
            </a:extLst>
          </p:cNvPr>
          <p:cNvSpPr/>
          <p:nvPr/>
        </p:nvSpPr>
        <p:spPr>
          <a:xfrm>
            <a:off x="6951512" y="1510940"/>
            <a:ext cx="133317" cy="133317"/>
          </a:xfrm>
          <a:prstGeom prst="ellipse">
            <a:avLst/>
          </a:prstGeom>
          <a:solidFill>
            <a:srgbClr val="62A8BB"/>
          </a:solidFill>
        </p:spPr>
        <p:txBody>
          <a:bodyPr/>
          <a:lstStyle/>
          <a:p>
            <a:endParaRPr lang="es-CL"/>
          </a:p>
        </p:txBody>
      </p:sp>
      <p:sp>
        <p:nvSpPr>
          <p:cNvPr id="31" name="Object 30"/>
          <p:cNvSpPr/>
          <p:nvPr/>
        </p:nvSpPr>
        <p:spPr>
          <a:xfrm>
            <a:off x="7180055" y="1462434"/>
            <a:ext cx="1812154" cy="230328"/>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2001</a:t>
            </a:r>
            <a:endParaRPr lang="en-US" dirty="0"/>
          </a:p>
        </p:txBody>
      </p:sp>
      <p:sp>
        <p:nvSpPr>
          <p:cNvPr id="32" name="Object 31"/>
          <p:cNvSpPr/>
          <p:nvPr/>
        </p:nvSpPr>
        <p:spPr>
          <a:xfrm>
            <a:off x="7180055" y="1778614"/>
            <a:ext cx="1812154" cy="1279304"/>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Se publica el "Manifiesto Ágil", dando inicio a los métodos ágiles como Scrum y Extreme Programming.</a:t>
            </a:r>
            <a:endParaRPr lang="en-US" dirty="0"/>
          </a:p>
        </p:txBody>
      </p:sp>
      <p:sp>
        <p:nvSpPr>
          <p:cNvPr id="33" name="Object 32">
            <a:extLst>
              <a:ext uri="{C183D7F6-B498-43B3-948B-1728B52AA6E4}">
                <adec:decorative xmlns:adec="http://schemas.microsoft.com/office/drawing/2017/decorative" val="1"/>
              </a:ext>
            </a:extLst>
          </p:cNvPr>
          <p:cNvSpPr/>
          <p:nvPr/>
        </p:nvSpPr>
        <p:spPr>
          <a:xfrm>
            <a:off x="8353122" y="4398972"/>
            <a:ext cx="133317" cy="133316"/>
          </a:xfrm>
          <a:prstGeom prst="ellipse">
            <a:avLst/>
          </a:prstGeom>
          <a:solidFill>
            <a:srgbClr val="F0B356"/>
          </a:solidFill>
        </p:spPr>
        <p:txBody>
          <a:bodyPr/>
          <a:lstStyle/>
          <a:p>
            <a:endParaRPr lang="es-CL"/>
          </a:p>
        </p:txBody>
      </p:sp>
      <p:sp>
        <p:nvSpPr>
          <p:cNvPr id="34" name="Object 33"/>
          <p:cNvSpPr/>
          <p:nvPr/>
        </p:nvSpPr>
        <p:spPr>
          <a:xfrm>
            <a:off x="8581784" y="4350454"/>
            <a:ext cx="1895953" cy="230328"/>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2006</a:t>
            </a:r>
            <a:endParaRPr lang="en-US" dirty="0"/>
          </a:p>
        </p:txBody>
      </p:sp>
      <p:sp>
        <p:nvSpPr>
          <p:cNvPr id="35" name="Object 34"/>
          <p:cNvSpPr/>
          <p:nvPr/>
        </p:nvSpPr>
        <p:spPr>
          <a:xfrm>
            <a:off x="8581784" y="4666634"/>
            <a:ext cx="1895953" cy="1279304"/>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Se lanza la primera versión de Amazon Web Services, impulsando el modelo de Software as a Service (SaaS).</a:t>
            </a:r>
            <a:endParaRPr lang="en-US" dirty="0"/>
          </a:p>
        </p:txBody>
      </p:sp>
      <p:sp>
        <p:nvSpPr>
          <p:cNvPr id="36" name="Object 35">
            <a:extLst>
              <a:ext uri="{C183D7F6-B498-43B3-948B-1728B52AA6E4}">
                <adec:decorative xmlns:adec="http://schemas.microsoft.com/office/drawing/2017/decorative" val="1"/>
              </a:ext>
            </a:extLst>
          </p:cNvPr>
          <p:cNvSpPr/>
          <p:nvPr/>
        </p:nvSpPr>
        <p:spPr>
          <a:xfrm>
            <a:off x="9754882" y="1638192"/>
            <a:ext cx="133317" cy="133316"/>
          </a:xfrm>
          <a:prstGeom prst="ellipse">
            <a:avLst/>
          </a:prstGeom>
          <a:solidFill>
            <a:srgbClr val="E66922"/>
          </a:solidFill>
        </p:spPr>
        <p:txBody>
          <a:bodyPr/>
          <a:lstStyle/>
          <a:p>
            <a:endParaRPr lang="es-CL"/>
          </a:p>
        </p:txBody>
      </p:sp>
      <p:sp>
        <p:nvSpPr>
          <p:cNvPr id="37" name="Object 36"/>
          <p:cNvSpPr/>
          <p:nvPr/>
        </p:nvSpPr>
        <p:spPr>
          <a:xfrm>
            <a:off x="9983514" y="1589674"/>
            <a:ext cx="1937853" cy="230328"/>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2011</a:t>
            </a:r>
            <a:endParaRPr lang="en-US" dirty="0"/>
          </a:p>
        </p:txBody>
      </p:sp>
      <p:sp>
        <p:nvSpPr>
          <p:cNvPr id="38" name="Object 37"/>
          <p:cNvSpPr/>
          <p:nvPr/>
        </p:nvSpPr>
        <p:spPr>
          <a:xfrm>
            <a:off x="9993027" y="1863378"/>
            <a:ext cx="2130675" cy="1279304"/>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El movimiento DevOps comienza a ganar fuerza, fomentando la colaboración entre desarrolladores y operaciones.</a:t>
            </a:r>
            <a:endParaRPr lang="en-US" dirty="0"/>
          </a:p>
        </p:txBody>
      </p:sp>
    </p:spTree>
    <p:extLst>
      <p:ext uri="{BB962C8B-B14F-4D97-AF65-F5344CB8AC3E}">
        <p14:creationId xmlns:p14="http://schemas.microsoft.com/office/powerpoint/2010/main" val="238480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13"/>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Términos Clave</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Object 2">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8046" y="1792535"/>
            <a:ext cx="618970" cy="885604"/>
          </a:xfrm>
          <a:prstGeom prst="rect">
            <a:avLst/>
          </a:prstGeom>
        </p:spPr>
      </p:pic>
      <p:sp>
        <p:nvSpPr>
          <p:cNvPr id="4" name="Object 3"/>
          <p:cNvSpPr/>
          <p:nvPr/>
        </p:nvSpPr>
        <p:spPr>
          <a:xfrm>
            <a:off x="436445" y="3046193"/>
            <a:ext cx="3488135"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Software</a:t>
            </a:r>
            <a:endParaRPr lang="en-US" b="1" dirty="0"/>
          </a:p>
        </p:txBody>
      </p:sp>
      <p:sp>
        <p:nvSpPr>
          <p:cNvPr id="5" name="Object 4"/>
          <p:cNvSpPr/>
          <p:nvPr/>
        </p:nvSpPr>
        <p:spPr>
          <a:xfrm>
            <a:off x="436445" y="3349848"/>
            <a:ext cx="3488135" cy="639652"/>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Programas, datos y documentación asociada que forman parte de un sistema informático.</a:t>
            </a:r>
            <a:endParaRPr lang="en-US" dirty="0"/>
          </a:p>
        </p:txBody>
      </p:sp>
      <p:pic>
        <p:nvPicPr>
          <p:cNvPr id="6" name="Object 5">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1460" y="1837180"/>
            <a:ext cx="1028443" cy="790377"/>
          </a:xfrm>
          <a:prstGeom prst="rect">
            <a:avLst/>
          </a:prstGeom>
        </p:spPr>
      </p:pic>
      <p:sp>
        <p:nvSpPr>
          <p:cNvPr id="7" name="Object 6"/>
          <p:cNvSpPr/>
          <p:nvPr/>
        </p:nvSpPr>
        <p:spPr>
          <a:xfrm>
            <a:off x="4204545" y="3033667"/>
            <a:ext cx="3760482"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Ingeniería de software</a:t>
            </a:r>
            <a:endParaRPr lang="en-US" b="1" dirty="0"/>
          </a:p>
        </p:txBody>
      </p:sp>
      <p:sp>
        <p:nvSpPr>
          <p:cNvPr id="8" name="Object 7"/>
          <p:cNvSpPr/>
          <p:nvPr/>
        </p:nvSpPr>
        <p:spPr>
          <a:xfrm>
            <a:off x="4204545" y="3349848"/>
            <a:ext cx="3760482" cy="639652"/>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Disciplina encargada de aplicar principios de la ingeniería al diseño, desarrollo y mantenimiento de software.</a:t>
            </a:r>
            <a:endParaRPr lang="en-US" dirty="0"/>
          </a:p>
        </p:txBody>
      </p:sp>
      <p:pic>
        <p:nvPicPr>
          <p:cNvPr id="9" name="Object 8">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6595" y="1792535"/>
            <a:ext cx="618970" cy="885604"/>
          </a:xfrm>
          <a:prstGeom prst="rect">
            <a:avLst/>
          </a:prstGeom>
        </p:spPr>
      </p:pic>
      <p:sp>
        <p:nvSpPr>
          <p:cNvPr id="10" name="Object 9"/>
          <p:cNvSpPr/>
          <p:nvPr/>
        </p:nvSpPr>
        <p:spPr>
          <a:xfrm>
            <a:off x="8197855" y="3033667"/>
            <a:ext cx="3582409"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Sistema de software</a:t>
            </a:r>
            <a:endParaRPr lang="en-US" b="1" dirty="0"/>
          </a:p>
        </p:txBody>
      </p:sp>
      <p:sp>
        <p:nvSpPr>
          <p:cNvPr id="11" name="Object 10"/>
          <p:cNvSpPr/>
          <p:nvPr/>
        </p:nvSpPr>
        <p:spPr>
          <a:xfrm>
            <a:off x="8197855" y="3349848"/>
            <a:ext cx="3582409" cy="639652"/>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Conjunto integrado de componentes de software que tiene un objetivo específico y ofrece servicios a usuarios finales.</a:t>
            </a:r>
            <a:endParaRPr lang="en-US" dirty="0"/>
          </a:p>
        </p:txBody>
      </p:sp>
      <p:sp>
        <p:nvSpPr>
          <p:cNvPr id="12" name="Object 11">
            <a:extLst>
              <a:ext uri="{C183D7F6-B498-43B3-948B-1728B52AA6E4}">
                <adec:decorative xmlns:adec="http://schemas.microsoft.com/office/drawing/2017/decorative" val="1"/>
              </a:ext>
            </a:extLst>
          </p:cNvPr>
          <p:cNvSpPr/>
          <p:nvPr/>
        </p:nvSpPr>
        <p:spPr>
          <a:xfrm>
            <a:off x="0" y="4761310"/>
            <a:ext cx="12188952" cy="1218895"/>
          </a:xfrm>
          <a:prstGeom prst="rect">
            <a:avLst/>
          </a:prstGeom>
          <a:solidFill>
            <a:srgbClr val="4E7CDD"/>
          </a:solidFill>
        </p:spPr>
        <p:txBody>
          <a:bodyPr/>
          <a:lstStyle/>
          <a:p>
            <a:endParaRPr lang="es-CL"/>
          </a:p>
        </p:txBody>
      </p:sp>
      <p:sp>
        <p:nvSpPr>
          <p:cNvPr id="13" name="Object 12"/>
          <p:cNvSpPr/>
          <p:nvPr/>
        </p:nvSpPr>
        <p:spPr>
          <a:xfrm>
            <a:off x="612572" y="5078235"/>
            <a:ext cx="10963808"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Estos términos definen los conceptos fundamentales de la ingeniería de software, que rigen el desarrollo y operación de aplicaciones y sistemas informáticos confiables.</a:t>
            </a:r>
            <a:endParaRPr lang="en-US" dirty="0"/>
          </a:p>
        </p:txBody>
      </p:sp>
    </p:spTree>
    <p:extLst>
      <p:ext uri="{BB962C8B-B14F-4D97-AF65-F5344CB8AC3E}">
        <p14:creationId xmlns:p14="http://schemas.microsoft.com/office/powerpoint/2010/main" val="406334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title" idx="4294967295"/>
          </p:nvPr>
        </p:nvSpPr>
        <p:spPr>
          <a:xfrm>
            <a:off x="654050" y="550863"/>
            <a:ext cx="830738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Principios de la Ingeniería de Software</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Object 2">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07" y="2462043"/>
            <a:ext cx="2971057" cy="1209373"/>
          </a:xfrm>
          <a:prstGeom prst="rect">
            <a:avLst/>
          </a:prstGeom>
        </p:spPr>
      </p:pic>
      <p:sp>
        <p:nvSpPr>
          <p:cNvPr id="4" name="Object 3"/>
          <p:cNvSpPr/>
          <p:nvPr/>
        </p:nvSpPr>
        <p:spPr>
          <a:xfrm>
            <a:off x="552312" y="2944156"/>
            <a:ext cx="2513971"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Modularidad</a:t>
            </a:r>
            <a:endParaRPr lang="en-US" b="1" dirty="0"/>
          </a:p>
        </p:txBody>
      </p:sp>
      <p:sp>
        <p:nvSpPr>
          <p:cNvPr id="5" name="Object 4"/>
          <p:cNvSpPr/>
          <p:nvPr/>
        </p:nvSpPr>
        <p:spPr>
          <a:xfrm>
            <a:off x="761810" y="3799108"/>
            <a:ext cx="2513971" cy="1705739"/>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Subdividir un sistema en componentes independientes o módulos con interfaces bien definidas, promoviendo la comprensibilidad, la reutilización y el mantenimiento del código.</a:t>
            </a:r>
            <a:endParaRPr lang="en-US" dirty="0"/>
          </a:p>
        </p:txBody>
      </p:sp>
      <p:pic>
        <p:nvPicPr>
          <p:cNvPr id="6" name="Object 5">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8171" y="2462043"/>
            <a:ext cx="2971057" cy="1209373"/>
          </a:xfrm>
          <a:prstGeom prst="rect">
            <a:avLst/>
          </a:prstGeom>
        </p:spPr>
      </p:pic>
      <p:sp>
        <p:nvSpPr>
          <p:cNvPr id="7" name="Object 6"/>
          <p:cNvSpPr/>
          <p:nvPr/>
        </p:nvSpPr>
        <p:spPr>
          <a:xfrm>
            <a:off x="3613835" y="2944156"/>
            <a:ext cx="2199725"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Encapsulación</a:t>
            </a:r>
            <a:endParaRPr lang="en-US" b="1" dirty="0"/>
          </a:p>
        </p:txBody>
      </p:sp>
      <p:sp>
        <p:nvSpPr>
          <p:cNvPr id="8" name="Object 7"/>
          <p:cNvSpPr/>
          <p:nvPr/>
        </p:nvSpPr>
        <p:spPr>
          <a:xfrm>
            <a:off x="3523369" y="3799108"/>
            <a:ext cx="2513971" cy="1279304"/>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Ocultar los detalles internos de los componentes del sistema y exponer solo las interfaces necesarias, lo que aumenta la cohesión y reduce el acoplamiento.</a:t>
            </a:r>
            <a:endParaRPr lang="en-US" dirty="0"/>
          </a:p>
        </p:txBody>
      </p:sp>
      <p:pic>
        <p:nvPicPr>
          <p:cNvPr id="9" name="Object 8">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9728" y="2462043"/>
            <a:ext cx="2971057" cy="1209373"/>
          </a:xfrm>
          <a:prstGeom prst="rect">
            <a:avLst/>
          </a:prstGeom>
        </p:spPr>
      </p:pic>
      <p:sp>
        <p:nvSpPr>
          <p:cNvPr id="10" name="Object 9"/>
          <p:cNvSpPr/>
          <p:nvPr/>
        </p:nvSpPr>
        <p:spPr>
          <a:xfrm>
            <a:off x="6375393" y="2944156"/>
            <a:ext cx="2199725"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Abstracción</a:t>
            </a:r>
            <a:endParaRPr lang="en-US" b="1" dirty="0"/>
          </a:p>
        </p:txBody>
      </p:sp>
      <p:sp>
        <p:nvSpPr>
          <p:cNvPr id="11" name="Object 10"/>
          <p:cNvSpPr/>
          <p:nvPr/>
        </p:nvSpPr>
        <p:spPr>
          <a:xfrm>
            <a:off x="6284928" y="3799108"/>
            <a:ext cx="2513971" cy="1492522"/>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Simplificar la complejidad del sistema mediante la extracción de detalles esenciales y la creación de representaciones conceptuales más fáciles de entender y trabajar.</a:t>
            </a:r>
            <a:endParaRPr lang="en-US" dirty="0"/>
          </a:p>
        </p:txBody>
      </p:sp>
      <p:pic>
        <p:nvPicPr>
          <p:cNvPr id="12" name="Object 11">
            <a:extLs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286" y="2454633"/>
            <a:ext cx="2971057" cy="1209373"/>
          </a:xfrm>
          <a:prstGeom prst="rect">
            <a:avLst/>
          </a:prstGeom>
        </p:spPr>
      </p:pic>
      <p:sp>
        <p:nvSpPr>
          <p:cNvPr id="13" name="Object 12"/>
          <p:cNvSpPr/>
          <p:nvPr/>
        </p:nvSpPr>
        <p:spPr>
          <a:xfrm>
            <a:off x="9136953" y="2944156"/>
            <a:ext cx="2199725"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Reutilización</a:t>
            </a:r>
            <a:endParaRPr lang="en-US" dirty="0"/>
          </a:p>
        </p:txBody>
      </p:sp>
      <p:sp>
        <p:nvSpPr>
          <p:cNvPr id="14" name="Object 13"/>
          <p:cNvSpPr/>
          <p:nvPr/>
        </p:nvSpPr>
        <p:spPr>
          <a:xfrm>
            <a:off x="9046488" y="3799108"/>
            <a:ext cx="2513971" cy="1279304"/>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Crear componentes de software reutilizables que puedan ser aprovechados en múltiples sistemas, ahorrando tiempo y recursos en el desarrollo.</a:t>
            </a:r>
            <a:endParaRPr lang="en-US" dirty="0"/>
          </a:p>
        </p:txBody>
      </p:sp>
    </p:spTree>
    <p:extLst>
      <p:ext uri="{BB962C8B-B14F-4D97-AF65-F5344CB8AC3E}">
        <p14:creationId xmlns:p14="http://schemas.microsoft.com/office/powerpoint/2010/main" val="2437891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Marcador de texto 22"/>
          <p:cNvSpPr>
            <a:spLocks noGrp="1"/>
          </p:cNvSpPr>
          <p:nvPr>
            <p:ph type="title" idx="4294967295"/>
          </p:nvPr>
        </p:nvSpPr>
        <p:spPr>
          <a:xfrm>
            <a:off x="654050" y="550863"/>
            <a:ext cx="808196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Proceso de Desarrollo de Software</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24" name="Object 2">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08" y="2202998"/>
            <a:ext cx="2418745" cy="1218895"/>
          </a:xfrm>
          <a:prstGeom prst="rect">
            <a:avLst/>
          </a:prstGeom>
        </p:spPr>
      </p:pic>
      <p:sp>
        <p:nvSpPr>
          <p:cNvPr id="25" name="Object 3"/>
          <p:cNvSpPr/>
          <p:nvPr/>
        </p:nvSpPr>
        <p:spPr>
          <a:xfrm>
            <a:off x="579927" y="2699871"/>
            <a:ext cx="1906428" cy="207266"/>
          </a:xfrm>
          <a:prstGeom prst="rect">
            <a:avLst/>
          </a:prstGeom>
          <a:noFill/>
        </p:spPr>
        <p:txBody>
          <a:bodyPr wrap="square" lIns="0" tIns="0" rIns="0" bIns="0" rtlCol="0" anchor="t"/>
          <a:lstStyle/>
          <a:p>
            <a:pPr algn="ctr">
              <a:lnSpc>
                <a:spcPts val="1633"/>
              </a:lnSpc>
              <a:buNone/>
            </a:pPr>
            <a:r>
              <a:rPr lang="en-US" sz="1296" b="1" dirty="0">
                <a:solidFill>
                  <a:srgbClr val="2A2921"/>
                </a:solidFill>
                <a:latin typeface="Montserrat" pitchFamily="34" charset="0"/>
                <a:ea typeface="Montserrat" pitchFamily="34" charset="-122"/>
                <a:cs typeface="Montserrat" pitchFamily="34" charset="-120"/>
              </a:rPr>
              <a:t>Requisitos</a:t>
            </a:r>
            <a:endParaRPr lang="en-US" b="1" dirty="0"/>
          </a:p>
        </p:txBody>
      </p:sp>
      <p:sp>
        <p:nvSpPr>
          <p:cNvPr id="38" name="Object 4"/>
          <p:cNvSpPr/>
          <p:nvPr/>
        </p:nvSpPr>
        <p:spPr>
          <a:xfrm>
            <a:off x="761810" y="3540093"/>
            <a:ext cx="1906428" cy="2345391"/>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Recopilar y negociar los requisitos del software a través de la elicitación, elaboración y validación. Modelar los requisitos para representar el dominio, funcionalidad y comportamiento.</a:t>
            </a:r>
            <a:endParaRPr lang="en-US" dirty="0"/>
          </a:p>
        </p:txBody>
      </p:sp>
      <p:pic>
        <p:nvPicPr>
          <p:cNvPr id="26" name="Object 5">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5856" y="2202998"/>
            <a:ext cx="2428268" cy="1218895"/>
          </a:xfrm>
          <a:prstGeom prst="rect">
            <a:avLst/>
          </a:prstGeom>
        </p:spPr>
      </p:pic>
      <p:sp>
        <p:nvSpPr>
          <p:cNvPr id="27" name="Object 6"/>
          <p:cNvSpPr/>
          <p:nvPr/>
        </p:nvSpPr>
        <p:spPr>
          <a:xfrm>
            <a:off x="3089138" y="2699871"/>
            <a:ext cx="1592182" cy="207266"/>
          </a:xfrm>
          <a:prstGeom prst="rect">
            <a:avLst/>
          </a:prstGeom>
          <a:noFill/>
        </p:spPr>
        <p:txBody>
          <a:bodyPr wrap="square" lIns="0" tIns="0" rIns="0" bIns="0" rtlCol="0" anchor="t"/>
          <a:lstStyle/>
          <a:p>
            <a:pPr algn="ctr">
              <a:lnSpc>
                <a:spcPts val="1633"/>
              </a:lnSpc>
              <a:buNone/>
            </a:pPr>
            <a:r>
              <a:rPr lang="en-US" sz="1296" b="1" dirty="0">
                <a:solidFill>
                  <a:srgbClr val="2A2921"/>
                </a:solidFill>
                <a:latin typeface="Montserrat" pitchFamily="34" charset="0"/>
                <a:ea typeface="Montserrat" pitchFamily="34" charset="-122"/>
                <a:cs typeface="Montserrat" pitchFamily="34" charset="-120"/>
              </a:rPr>
              <a:t>Diseño</a:t>
            </a:r>
            <a:endParaRPr lang="en-US" b="1" dirty="0"/>
          </a:p>
        </p:txBody>
      </p:sp>
      <p:sp>
        <p:nvSpPr>
          <p:cNvPr id="28" name="Object 7"/>
          <p:cNvSpPr/>
          <p:nvPr/>
        </p:nvSpPr>
        <p:spPr>
          <a:xfrm>
            <a:off x="2971057" y="3540093"/>
            <a:ext cx="1906428" cy="1705739"/>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Diseñar la arquitectura y el detalle de los componentes del software. Crear prototipos del diseño para evaluar con los clientes.</a:t>
            </a:r>
            <a:endParaRPr lang="en-US" dirty="0"/>
          </a:p>
        </p:txBody>
      </p:sp>
      <p:pic>
        <p:nvPicPr>
          <p:cNvPr id="29" name="Object 8">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5103" y="2202998"/>
            <a:ext cx="2428268" cy="1218895"/>
          </a:xfrm>
          <a:prstGeom prst="rect">
            <a:avLst/>
          </a:prstGeom>
        </p:spPr>
      </p:pic>
      <p:sp>
        <p:nvSpPr>
          <p:cNvPr id="30" name="Object 9"/>
          <p:cNvSpPr/>
          <p:nvPr/>
        </p:nvSpPr>
        <p:spPr>
          <a:xfrm>
            <a:off x="5298385" y="2699871"/>
            <a:ext cx="1592182" cy="207266"/>
          </a:xfrm>
          <a:prstGeom prst="rect">
            <a:avLst/>
          </a:prstGeom>
          <a:noFill/>
        </p:spPr>
        <p:txBody>
          <a:bodyPr wrap="square" lIns="0" tIns="0" rIns="0" bIns="0" rtlCol="0" anchor="t"/>
          <a:lstStyle/>
          <a:p>
            <a:pPr algn="ctr">
              <a:lnSpc>
                <a:spcPts val="1633"/>
              </a:lnSpc>
              <a:buNone/>
            </a:pPr>
            <a:r>
              <a:rPr lang="en-US" sz="1296" b="1" dirty="0">
                <a:solidFill>
                  <a:srgbClr val="2A2921"/>
                </a:solidFill>
                <a:latin typeface="Montserrat" pitchFamily="34" charset="0"/>
                <a:ea typeface="Montserrat" pitchFamily="34" charset="-122"/>
                <a:cs typeface="Montserrat" pitchFamily="34" charset="-120"/>
              </a:rPr>
              <a:t>Implementación</a:t>
            </a:r>
            <a:endParaRPr lang="en-US" b="1" dirty="0"/>
          </a:p>
        </p:txBody>
      </p:sp>
      <p:sp>
        <p:nvSpPr>
          <p:cNvPr id="31" name="Object 10"/>
          <p:cNvSpPr/>
          <p:nvPr/>
        </p:nvSpPr>
        <p:spPr>
          <a:xfrm>
            <a:off x="5180305" y="3540093"/>
            <a:ext cx="1906428" cy="1492522"/>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Codificar el software y realizar pruebas unitarias. Utilizar prácticas como la programación en pareja e integración continua.</a:t>
            </a:r>
            <a:endParaRPr lang="en-US" dirty="0"/>
          </a:p>
        </p:txBody>
      </p:sp>
      <p:pic>
        <p:nvPicPr>
          <p:cNvPr id="32" name="Object 11">
            <a:extLs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352" y="2202998"/>
            <a:ext cx="2418745" cy="1218895"/>
          </a:xfrm>
          <a:prstGeom prst="rect">
            <a:avLst/>
          </a:prstGeom>
        </p:spPr>
      </p:pic>
      <p:sp>
        <p:nvSpPr>
          <p:cNvPr id="33" name="Object 12"/>
          <p:cNvSpPr/>
          <p:nvPr/>
        </p:nvSpPr>
        <p:spPr>
          <a:xfrm>
            <a:off x="7507633" y="2699871"/>
            <a:ext cx="1592182" cy="207266"/>
          </a:xfrm>
          <a:prstGeom prst="rect">
            <a:avLst/>
          </a:prstGeom>
          <a:noFill/>
        </p:spPr>
        <p:txBody>
          <a:bodyPr wrap="square" lIns="0" tIns="0" rIns="0" bIns="0" rtlCol="0" anchor="t"/>
          <a:lstStyle/>
          <a:p>
            <a:pPr algn="ctr">
              <a:lnSpc>
                <a:spcPts val="1633"/>
              </a:lnSpc>
              <a:buNone/>
            </a:pPr>
            <a:r>
              <a:rPr lang="en-US" sz="1296" b="1" dirty="0">
                <a:solidFill>
                  <a:srgbClr val="2A2921"/>
                </a:solidFill>
                <a:latin typeface="Montserrat" pitchFamily="34" charset="0"/>
                <a:ea typeface="Montserrat" pitchFamily="34" charset="-122"/>
                <a:cs typeface="Montserrat" pitchFamily="34" charset="-120"/>
              </a:rPr>
              <a:t>Pruebas</a:t>
            </a:r>
            <a:endParaRPr lang="en-US" b="1" dirty="0"/>
          </a:p>
        </p:txBody>
      </p:sp>
      <p:sp>
        <p:nvSpPr>
          <p:cNvPr id="34" name="Object 13"/>
          <p:cNvSpPr/>
          <p:nvPr/>
        </p:nvSpPr>
        <p:spPr>
          <a:xfrm>
            <a:off x="7389552" y="3540093"/>
            <a:ext cx="1906428" cy="1279304"/>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Realizar pruebas de integración, validación y aceptación de los requisitos. Utilizar pruebas manuales y automatizadas.</a:t>
            </a:r>
            <a:endParaRPr lang="en-US" dirty="0"/>
          </a:p>
        </p:txBody>
      </p:sp>
      <p:pic>
        <p:nvPicPr>
          <p:cNvPr id="35" name="Object 14">
            <a:extLs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3598" y="2202998"/>
            <a:ext cx="2428268" cy="1218895"/>
          </a:xfrm>
          <a:prstGeom prst="rect">
            <a:avLst/>
          </a:prstGeom>
        </p:spPr>
      </p:pic>
      <p:sp>
        <p:nvSpPr>
          <p:cNvPr id="36" name="Object 15"/>
          <p:cNvSpPr/>
          <p:nvPr/>
        </p:nvSpPr>
        <p:spPr>
          <a:xfrm>
            <a:off x="9716880" y="2699871"/>
            <a:ext cx="1592182" cy="207266"/>
          </a:xfrm>
          <a:prstGeom prst="rect">
            <a:avLst/>
          </a:prstGeom>
          <a:noFill/>
        </p:spPr>
        <p:txBody>
          <a:bodyPr wrap="square" lIns="0" tIns="0" rIns="0" bIns="0" rtlCol="0" anchor="t"/>
          <a:lstStyle/>
          <a:p>
            <a:pPr algn="ctr">
              <a:lnSpc>
                <a:spcPts val="1633"/>
              </a:lnSpc>
              <a:buNone/>
            </a:pPr>
            <a:r>
              <a:rPr lang="en-US" sz="1296" b="1" dirty="0">
                <a:solidFill>
                  <a:srgbClr val="FFFFFF"/>
                </a:solidFill>
                <a:latin typeface="Montserrat" pitchFamily="34" charset="0"/>
                <a:ea typeface="Montserrat" pitchFamily="34" charset="-122"/>
                <a:cs typeface="Montserrat" pitchFamily="34" charset="-120"/>
              </a:rPr>
              <a:t>Mantenimiento</a:t>
            </a:r>
            <a:endParaRPr lang="en-US" b="1" dirty="0"/>
          </a:p>
        </p:txBody>
      </p:sp>
      <p:sp>
        <p:nvSpPr>
          <p:cNvPr id="37" name="Object 16"/>
          <p:cNvSpPr/>
          <p:nvPr/>
        </p:nvSpPr>
        <p:spPr>
          <a:xfrm>
            <a:off x="9598800" y="3540093"/>
            <a:ext cx="1906428" cy="2132174"/>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Actualizar, corregir y mejorar el software después de su entrega inicial. Comprender bien el código antes de realizar cambios y probar el software después de los cambios.</a:t>
            </a:r>
            <a:endParaRPr lang="en-US" dirty="0"/>
          </a:p>
        </p:txBody>
      </p:sp>
    </p:spTree>
    <p:extLst>
      <p:ext uri="{BB962C8B-B14F-4D97-AF65-F5344CB8AC3E}">
        <p14:creationId xmlns:p14="http://schemas.microsoft.com/office/powerpoint/2010/main" val="3886726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Modelos de Proceso</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 name="Object 2"/>
          <p:cNvSpPr/>
          <p:nvPr/>
        </p:nvSpPr>
        <p:spPr>
          <a:xfrm>
            <a:off x="0" y="1150472"/>
            <a:ext cx="12188952" cy="266633"/>
          </a:xfrm>
          <a:prstGeom prst="rect">
            <a:avLst/>
          </a:prstGeom>
          <a:noFill/>
        </p:spPr>
        <p:txBody>
          <a:bodyPr wrap="square" lIns="0" tIns="0" rIns="0" bIns="0" rtlCol="0" anchor="t"/>
          <a:lstStyle/>
          <a:p>
            <a:pPr algn="ctr">
              <a:lnSpc>
                <a:spcPts val="2100"/>
              </a:lnSpc>
              <a:spcBef>
                <a:spcPts val="816"/>
              </a:spcBef>
              <a:buNone/>
            </a:pPr>
            <a:r>
              <a:rPr lang="en-US" sz="1500" dirty="0">
                <a:solidFill>
                  <a:srgbClr val="5A5A4C"/>
                </a:solidFill>
                <a:latin typeface="Montserrat" pitchFamily="34" charset="0"/>
                <a:ea typeface="Montserrat" pitchFamily="34" charset="-122"/>
                <a:cs typeface="Montserrat" pitchFamily="34" charset="-120"/>
              </a:rPr>
              <a:t>Evaluación en una escala de 0 a 100 sobre flexibilidad, adaptabilidad al cambio y velocidad de entrega</a:t>
            </a:r>
            <a:endParaRPr lang="en-US" dirty="0"/>
          </a:p>
        </p:txBody>
      </p:sp>
      <p:pic>
        <p:nvPicPr>
          <p:cNvPr id="4" name="Object 3">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5501" y="1708711"/>
            <a:ext cx="2380655" cy="2390177"/>
          </a:xfrm>
          <a:prstGeom prst="rect">
            <a:avLst/>
          </a:prstGeom>
        </p:spPr>
      </p:pic>
      <p:pic>
        <p:nvPicPr>
          <p:cNvPr id="5" name="Object 4">
            <a:extLs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7337" y="1708711"/>
            <a:ext cx="1076056" cy="657061"/>
          </a:xfrm>
          <a:prstGeom prst="rect">
            <a:avLst/>
          </a:prstGeom>
        </p:spPr>
      </p:pic>
      <p:sp>
        <p:nvSpPr>
          <p:cNvPr id="7" name="Object 6"/>
          <p:cNvSpPr/>
          <p:nvPr/>
        </p:nvSpPr>
        <p:spPr>
          <a:xfrm>
            <a:off x="976068" y="4228634"/>
            <a:ext cx="2618720"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Modelo en cascada</a:t>
            </a:r>
            <a:endParaRPr lang="en-US" b="1" dirty="0"/>
          </a:p>
        </p:txBody>
      </p:sp>
      <p:sp>
        <p:nvSpPr>
          <p:cNvPr id="6" name="Object 5"/>
          <p:cNvSpPr/>
          <p:nvPr/>
        </p:nvSpPr>
        <p:spPr>
          <a:xfrm>
            <a:off x="1269365" y="2642969"/>
            <a:ext cx="2032127" cy="509906"/>
          </a:xfrm>
          <a:prstGeom prst="rect">
            <a:avLst/>
          </a:prstGeom>
          <a:noFill/>
        </p:spPr>
        <p:txBody>
          <a:bodyPr wrap="square" lIns="0" tIns="0" rIns="0" bIns="0" rtlCol="0" anchor="ctr"/>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35</a:t>
            </a:r>
            <a:endParaRPr lang="en-US" dirty="0"/>
          </a:p>
        </p:txBody>
      </p:sp>
      <p:pic>
        <p:nvPicPr>
          <p:cNvPr id="8" name="Object 7">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4544" y="1708711"/>
            <a:ext cx="2380655" cy="2390177"/>
          </a:xfrm>
          <a:prstGeom prst="rect">
            <a:avLst/>
          </a:prstGeom>
        </p:spPr>
      </p:pic>
      <p:pic>
        <p:nvPicPr>
          <p:cNvPr id="9" name="Object 8">
            <a:extLs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0265" y="1708711"/>
            <a:ext cx="1809298" cy="2390177"/>
          </a:xfrm>
          <a:prstGeom prst="rect">
            <a:avLst/>
          </a:prstGeom>
        </p:spPr>
      </p:pic>
      <p:sp>
        <p:nvSpPr>
          <p:cNvPr id="11" name="Object 10"/>
          <p:cNvSpPr/>
          <p:nvPr/>
        </p:nvSpPr>
        <p:spPr>
          <a:xfrm>
            <a:off x="4785116" y="4228634"/>
            <a:ext cx="2618720"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Modelo iterativo</a:t>
            </a:r>
            <a:endParaRPr lang="en-US" b="1" dirty="0"/>
          </a:p>
        </p:txBody>
      </p:sp>
      <p:sp>
        <p:nvSpPr>
          <p:cNvPr id="10" name="Object 9"/>
          <p:cNvSpPr/>
          <p:nvPr/>
        </p:nvSpPr>
        <p:spPr>
          <a:xfrm>
            <a:off x="5078413" y="2642969"/>
            <a:ext cx="2032127" cy="509906"/>
          </a:xfrm>
          <a:prstGeom prst="rect">
            <a:avLst/>
          </a:prstGeom>
          <a:noFill/>
        </p:spPr>
        <p:txBody>
          <a:bodyPr wrap="square" lIns="0" tIns="0" rIns="0" bIns="0" rtlCol="0" anchor="ctr"/>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60</a:t>
            </a:r>
            <a:endParaRPr lang="en-US" dirty="0"/>
          </a:p>
        </p:txBody>
      </p:sp>
      <p:pic>
        <p:nvPicPr>
          <p:cNvPr id="12" name="Object 11">
            <a:extLs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594" y="1708711"/>
            <a:ext cx="2380655" cy="2390177"/>
          </a:xfrm>
          <a:prstGeom prst="rect">
            <a:avLst/>
          </a:prstGeom>
        </p:spPr>
      </p:pic>
      <p:pic>
        <p:nvPicPr>
          <p:cNvPr id="13" name="Object 12">
            <a:extLs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3104" y="1708711"/>
            <a:ext cx="2390177" cy="2390177"/>
          </a:xfrm>
          <a:prstGeom prst="rect">
            <a:avLst/>
          </a:prstGeom>
        </p:spPr>
      </p:pic>
      <p:sp>
        <p:nvSpPr>
          <p:cNvPr id="21" name="Object 9"/>
          <p:cNvSpPr/>
          <p:nvPr/>
        </p:nvSpPr>
        <p:spPr>
          <a:xfrm>
            <a:off x="8887459" y="2678362"/>
            <a:ext cx="2032127" cy="509906"/>
          </a:xfrm>
          <a:prstGeom prst="rect">
            <a:avLst/>
          </a:prstGeom>
          <a:noFill/>
        </p:spPr>
        <p:txBody>
          <a:bodyPr wrap="square" lIns="0" tIns="0" rIns="0" bIns="0" rtlCol="0" anchor="ctr"/>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85</a:t>
            </a:r>
            <a:endParaRPr lang="en-US" dirty="0"/>
          </a:p>
        </p:txBody>
      </p:sp>
      <p:sp>
        <p:nvSpPr>
          <p:cNvPr id="15" name="Object 14"/>
          <p:cNvSpPr/>
          <p:nvPr/>
        </p:nvSpPr>
        <p:spPr>
          <a:xfrm>
            <a:off x="8594163" y="4228634"/>
            <a:ext cx="2618720" cy="230328"/>
          </a:xfrm>
          <a:prstGeom prst="rect">
            <a:avLst/>
          </a:prstGeom>
          <a:noFill/>
        </p:spPr>
        <p:txBody>
          <a:bodyPr wrap="square" lIns="0" tIns="0" rIns="0" bIns="0" rtlCol="0" anchor="t"/>
          <a:lstStyle/>
          <a:p>
            <a:pPr algn="ctr">
              <a:lnSpc>
                <a:spcPts val="1814"/>
              </a:lnSpc>
              <a:buNone/>
            </a:pPr>
            <a:r>
              <a:rPr lang="en-US" sz="1440" b="1" dirty="0">
                <a:solidFill>
                  <a:srgbClr val="2A2921"/>
                </a:solidFill>
                <a:latin typeface="Montserrat" pitchFamily="34" charset="0"/>
                <a:ea typeface="Montserrat" pitchFamily="34" charset="-122"/>
                <a:cs typeface="Montserrat" pitchFamily="34" charset="-120"/>
              </a:rPr>
              <a:t>Modelo ágil</a:t>
            </a:r>
            <a:endParaRPr lang="en-US" b="1" dirty="0"/>
          </a:p>
        </p:txBody>
      </p:sp>
      <p:pic>
        <p:nvPicPr>
          <p:cNvPr id="1028" name="Picture 4">
            <a:extLs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1228" y="4662074"/>
            <a:ext cx="1856395" cy="1427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4730" y="4747264"/>
            <a:ext cx="2819492" cy="12171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81277" y="4540516"/>
            <a:ext cx="2887249" cy="142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46368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395107FFD641345A10C8A5ACACB9D20" ma:contentTypeVersion="13" ma:contentTypeDescription="Crear nuevo documento." ma:contentTypeScope="" ma:versionID="7407f70e7181b908656026f379795b2c">
  <xsd:schema xmlns:xsd="http://www.w3.org/2001/XMLSchema" xmlns:xs="http://www.w3.org/2001/XMLSchema" xmlns:p="http://schemas.microsoft.com/office/2006/metadata/properties" xmlns:ns2="e1e7bc46-bed0-459f-9452-a76b1c5b695e" xmlns:ns3="bb8cf7e1-610f-40a0-8f00-126b9d139fde" targetNamespace="http://schemas.microsoft.com/office/2006/metadata/properties" ma:root="true" ma:fieldsID="b29ea8901729e1eaaa4e48e09148c760" ns2:_="" ns3:_="">
    <xsd:import namespace="e1e7bc46-bed0-459f-9452-a76b1c5b695e"/>
    <xsd:import namespace="bb8cf7e1-610f-40a0-8f00-126b9d139fd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7bc46-bed0-459f-9452-a76b1c5b69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8cf7e1-610f-40a0-8f00-126b9d139fde"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1e7bc46-bed0-459f-9452-a76b1c5b695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1DA4A2-D030-4297-96C4-5A6186BDCA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7bc46-bed0-459f-9452-a76b1c5b695e"/>
    <ds:schemaRef ds:uri="bb8cf7e1-610f-40a0-8f00-126b9d139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58CA3E-C0DA-46ED-9440-7D10196C7762}">
  <ds:schemaRefs>
    <ds:schemaRef ds:uri="http://schemas.microsoft.com/office/infopath/2007/PartnerControls"/>
    <ds:schemaRef ds:uri="http://schemas.openxmlformats.org/package/2006/metadata/core-properties"/>
    <ds:schemaRef ds:uri="http://schemas.microsoft.com/office/2006/metadata/properties"/>
    <ds:schemaRef ds:uri="http://purl.org/dc/terms/"/>
    <ds:schemaRef ds:uri="http://purl.org/dc/elements/1.1/"/>
    <ds:schemaRef ds:uri="http://purl.org/dc/dcmitype/"/>
    <ds:schemaRef ds:uri="http://schemas.microsoft.com/office/2006/documentManagement/types"/>
    <ds:schemaRef ds:uri="dbb86751-ad4c-49ff-a33d-b7314027950b"/>
    <ds:schemaRef ds:uri="4215e297-5d6e-42b1-b795-55976a17412c"/>
    <ds:schemaRef ds:uri="http://www.w3.org/XML/1998/namespace"/>
    <ds:schemaRef ds:uri="e1e7bc46-bed0-459f-9452-a76b1c5b695e"/>
  </ds:schemaRefs>
</ds:datastoreItem>
</file>

<file path=customXml/itemProps3.xml><?xml version="1.0" encoding="utf-8"?>
<ds:datastoreItem xmlns:ds="http://schemas.openxmlformats.org/officeDocument/2006/customXml" ds:itemID="{47BD4256-76F8-4EE6-AF14-F39F3CD068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467</TotalTime>
  <Words>1964</Words>
  <Application>Microsoft Office PowerPoint</Application>
  <PresentationFormat>Panorámica</PresentationFormat>
  <Paragraphs>185</Paragraphs>
  <Slides>31</Slides>
  <Notes>25</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Aptos</vt:lpstr>
      <vt:lpstr>Aptos Display</vt:lpstr>
      <vt:lpstr>Arial</vt:lpstr>
      <vt:lpstr>Calibri</vt:lpstr>
      <vt:lpstr>Montserrat</vt:lpstr>
      <vt:lpstr>Tema de Office</vt:lpstr>
      <vt:lpstr>Fundamentos de la Ingeniería de Software </vt:lpstr>
      <vt:lpstr>Definiciones y Fundamentos</vt:lpstr>
      <vt:lpstr>¿Es importante un producto de software? </vt:lpstr>
      <vt:lpstr>Definición de Ingeniería de Software </vt:lpstr>
      <vt:lpstr>Historia de la Ingeniería de Software</vt:lpstr>
      <vt:lpstr>Términos Clave</vt:lpstr>
      <vt:lpstr>Principios de la Ingeniería de Software</vt:lpstr>
      <vt:lpstr>Proceso de Desarrollo de Software</vt:lpstr>
      <vt:lpstr>Modelos de Proceso</vt:lpstr>
      <vt:lpstr>Micro Break</vt:lpstr>
      <vt:lpstr>¡1 Cosa! ¿Qué recuerdas?</vt:lpstr>
      <vt:lpstr>Ingeniería de Software Ágil</vt:lpstr>
      <vt:lpstr>Desafíos y Tendencias Actuales</vt:lpstr>
      <vt:lpstr>Retos y Tendencias Futuras</vt:lpstr>
      <vt:lpstr>¡1 Cosa! ¿Qué recuerdas?</vt:lpstr>
      <vt:lpstr>Roles en la Ingeniería de Software</vt:lpstr>
      <vt:lpstr>GESTOR DEL PROYECTO</vt:lpstr>
      <vt:lpstr>PROFESIONALES DE SOFTWARE</vt:lpstr>
      <vt:lpstr>CLIENTE</vt:lpstr>
      <vt:lpstr>PRESSMAN</vt:lpstr>
      <vt:lpstr>IMPORTANCIA RELATIVA</vt:lpstr>
      <vt:lpstr>ROLES CLAVE</vt:lpstr>
      <vt:lpstr>COMUNICACIÓN EFECTIVA</vt:lpstr>
      <vt:lpstr>¡1 Cosa! ¿Qué recuerdas?</vt:lpstr>
      <vt:lpstr>Resumen de la clase</vt:lpstr>
      <vt:lpstr>Resumen</vt:lpstr>
      <vt:lpstr>Próxima clase</vt:lpstr>
      <vt:lpstr>Demuestra lo que aprendiste</vt:lpstr>
      <vt:lpstr>Bibliografía</vt:lpstr>
      <vt:lpstr>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 Osorio C.</dc:creator>
  <cp:lastModifiedBy>Valentina Camus P.</cp:lastModifiedBy>
  <cp:revision>45</cp:revision>
  <dcterms:created xsi:type="dcterms:W3CDTF">2024-03-07T18:55:37Z</dcterms:created>
  <dcterms:modified xsi:type="dcterms:W3CDTF">2024-07-01T13:50:36Z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0x0101005395107FFD641345A10C8A5ACACB9D20</vt:lpwstr>
  </property>
  <property fmtid="{D5CDD505-2E9C-101B-9397-08002B2CF9AE}" pid="3" name="MediaServiceImageTags">
    <vt:lpwstr/>
  </property>
</Properties>
</file>